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4092" r:id="rId2"/>
    <p:sldId id="4135" r:id="rId3"/>
    <p:sldId id="4093" r:id="rId4"/>
    <p:sldId id="4094" r:id="rId5"/>
    <p:sldId id="4148" r:id="rId6"/>
    <p:sldId id="4142" r:id="rId7"/>
    <p:sldId id="4140" r:id="rId8"/>
    <p:sldId id="4137" r:id="rId9"/>
    <p:sldId id="4141" r:id="rId10"/>
    <p:sldId id="4151" r:id="rId11"/>
    <p:sldId id="4147" r:id="rId12"/>
    <p:sldId id="4146" r:id="rId13"/>
    <p:sldId id="4143" r:id="rId14"/>
    <p:sldId id="4152" r:id="rId15"/>
    <p:sldId id="4139" r:id="rId16"/>
    <p:sldId id="4116" r:id="rId17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D166"/>
    <a:srgbClr val="000000"/>
    <a:srgbClr val="FFFFFF"/>
    <a:srgbClr val="E2ECF1"/>
    <a:srgbClr val="F1F6F8"/>
    <a:srgbClr val="DBE9F0"/>
    <a:srgbClr val="073B4C"/>
    <a:srgbClr val="335FFE"/>
    <a:srgbClr val="ECF3F6"/>
    <a:srgbClr val="B5B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3" autoAdjust="0"/>
    <p:restoredTop sz="96327" autoAdjust="0"/>
  </p:normalViewPr>
  <p:slideViewPr>
    <p:cSldViewPr snapToGrid="0" snapToObjects="1">
      <p:cViewPr varScale="1">
        <p:scale>
          <a:sx n="56" d="100"/>
          <a:sy n="56" d="100"/>
        </p:scale>
        <p:origin x="81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svg>
</file>

<file path=ppt/media/image30.pn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37.sv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Lato Light" panose="020F030202020403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Lato Light" panose="020F0302020204030203" pitchFamily="34" charset="77"/>
              </a:defRPr>
            </a:lvl1pPr>
          </a:lstStyle>
          <a:p>
            <a:fld id="{EFC10EE1-B198-C942-8235-326C972CBB30}" type="datetimeFigureOut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Lato Light" panose="020F030202020403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Lato Light" panose="020F0302020204030203" pitchFamily="34" charset="77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Lato Light" panose="020F0302020204030203" pitchFamily="34" charset="77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Lato Light" panose="020F0302020204030203" pitchFamily="34" charset="77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Lato Light" panose="020F0302020204030203" pitchFamily="34" charset="77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Lato Light" panose="020F0302020204030203" pitchFamily="34" charset="77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Lato Light" panose="020F0302020204030203" pitchFamily="34" charset="77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443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2">
            <a:extLst>
              <a:ext uri="{FF2B5EF4-FFF2-40B4-BE49-F238E27FC236}">
                <a16:creationId xmlns:a16="http://schemas.microsoft.com/office/drawing/2014/main" id="{86C9B203-BC0A-AB1B-1214-81417B962E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3613718" y="-839116"/>
            <a:ext cx="15802543" cy="15394232"/>
          </a:xfrm>
          <a:custGeom>
            <a:avLst/>
            <a:gdLst>
              <a:gd name="connsiteX0" fmla="*/ 2669601 w 4021235"/>
              <a:gd name="connsiteY0" fmla="*/ 3908605 h 3917333"/>
              <a:gd name="connsiteX1" fmla="*/ 2645910 w 4021235"/>
              <a:gd name="connsiteY1" fmla="*/ 3909852 h 3917333"/>
              <a:gd name="connsiteX2" fmla="*/ 2669601 w 4021235"/>
              <a:gd name="connsiteY2" fmla="*/ 3908605 h 3917333"/>
              <a:gd name="connsiteX3" fmla="*/ 2306754 w 4021235"/>
              <a:gd name="connsiteY3" fmla="*/ 3898631 h 3917333"/>
              <a:gd name="connsiteX4" fmla="*/ 2306754 w 4021235"/>
              <a:gd name="connsiteY4" fmla="*/ 3899878 h 3917333"/>
              <a:gd name="connsiteX5" fmla="*/ 2308002 w 4021235"/>
              <a:gd name="connsiteY5" fmla="*/ 3899878 h 3917333"/>
              <a:gd name="connsiteX6" fmla="*/ 2308002 w 4021235"/>
              <a:gd name="connsiteY6" fmla="*/ 3901125 h 3917333"/>
              <a:gd name="connsiteX7" fmla="*/ 2309249 w 4021235"/>
              <a:gd name="connsiteY7" fmla="*/ 3901125 h 3917333"/>
              <a:gd name="connsiteX8" fmla="*/ 2308002 w 4021235"/>
              <a:gd name="connsiteY8" fmla="*/ 3899878 h 3917333"/>
              <a:gd name="connsiteX9" fmla="*/ 2306754 w 4021235"/>
              <a:gd name="connsiteY9" fmla="*/ 3898631 h 3917333"/>
              <a:gd name="connsiteX10" fmla="*/ 2776833 w 4021235"/>
              <a:gd name="connsiteY10" fmla="*/ 3897384 h 3917333"/>
              <a:gd name="connsiteX11" fmla="*/ 2770600 w 4021235"/>
              <a:gd name="connsiteY11" fmla="*/ 3898631 h 3917333"/>
              <a:gd name="connsiteX12" fmla="*/ 2778080 w 4021235"/>
              <a:gd name="connsiteY12" fmla="*/ 3897384 h 3917333"/>
              <a:gd name="connsiteX13" fmla="*/ 3134868 w 4021235"/>
              <a:gd name="connsiteY13" fmla="*/ 3826494 h 3917333"/>
              <a:gd name="connsiteX14" fmla="*/ 3135940 w 4021235"/>
              <a:gd name="connsiteY14" fmla="*/ 3827566 h 3917333"/>
              <a:gd name="connsiteX15" fmla="*/ 3133445 w 4021235"/>
              <a:gd name="connsiteY15" fmla="*/ 3828812 h 3917333"/>
              <a:gd name="connsiteX16" fmla="*/ 3129705 w 4021235"/>
              <a:gd name="connsiteY16" fmla="*/ 3828812 h 3917333"/>
              <a:gd name="connsiteX17" fmla="*/ 3132967 w 4021235"/>
              <a:gd name="connsiteY17" fmla="*/ 3827182 h 3917333"/>
              <a:gd name="connsiteX18" fmla="*/ 3145915 w 4021235"/>
              <a:gd name="connsiteY18" fmla="*/ 3822579 h 3917333"/>
              <a:gd name="connsiteX19" fmla="*/ 3135783 w 4021235"/>
              <a:gd name="connsiteY19" fmla="*/ 3826163 h 3917333"/>
              <a:gd name="connsiteX20" fmla="*/ 3134868 w 4021235"/>
              <a:gd name="connsiteY20" fmla="*/ 3826494 h 3917333"/>
              <a:gd name="connsiteX21" fmla="*/ 3134692 w 4021235"/>
              <a:gd name="connsiteY21" fmla="*/ 3826319 h 3917333"/>
              <a:gd name="connsiteX22" fmla="*/ 3138434 w 4021235"/>
              <a:gd name="connsiteY22" fmla="*/ 3825072 h 3917333"/>
              <a:gd name="connsiteX23" fmla="*/ 3145915 w 4021235"/>
              <a:gd name="connsiteY23" fmla="*/ 3822579 h 3917333"/>
              <a:gd name="connsiteX24" fmla="*/ 1874672 w 4021235"/>
              <a:gd name="connsiteY24" fmla="*/ 3820673 h 3917333"/>
              <a:gd name="connsiteX25" fmla="*/ 1875193 w 4021235"/>
              <a:gd name="connsiteY25" fmla="*/ 3820825 h 3917333"/>
              <a:gd name="connsiteX26" fmla="*/ 1876576 w 4021235"/>
              <a:gd name="connsiteY26" fmla="*/ 3821332 h 3917333"/>
              <a:gd name="connsiteX27" fmla="*/ 1844907 w 4021235"/>
              <a:gd name="connsiteY27" fmla="*/ 3811109 h 3917333"/>
              <a:gd name="connsiteX28" fmla="*/ 1857873 w 4021235"/>
              <a:gd name="connsiteY28" fmla="*/ 3815098 h 3917333"/>
              <a:gd name="connsiteX29" fmla="*/ 1867887 w 4021235"/>
              <a:gd name="connsiteY29" fmla="*/ 3818324 h 3917333"/>
              <a:gd name="connsiteX30" fmla="*/ 1874672 w 4021235"/>
              <a:gd name="connsiteY30" fmla="*/ 3820673 h 3917333"/>
              <a:gd name="connsiteX31" fmla="*/ 1864108 w 4021235"/>
              <a:gd name="connsiteY31" fmla="*/ 3817592 h 3917333"/>
              <a:gd name="connsiteX32" fmla="*/ 1847897 w 4021235"/>
              <a:gd name="connsiteY32" fmla="*/ 3812604 h 3917333"/>
              <a:gd name="connsiteX33" fmla="*/ 1834182 w 4021235"/>
              <a:gd name="connsiteY33" fmla="*/ 3807618 h 3917333"/>
              <a:gd name="connsiteX34" fmla="*/ 1840416 w 4021235"/>
              <a:gd name="connsiteY34" fmla="*/ 3808864 h 3917333"/>
              <a:gd name="connsiteX35" fmla="*/ 1844907 w 4021235"/>
              <a:gd name="connsiteY35" fmla="*/ 3811109 h 3917333"/>
              <a:gd name="connsiteX36" fmla="*/ 1841663 w 4021235"/>
              <a:gd name="connsiteY36" fmla="*/ 3810111 h 3917333"/>
              <a:gd name="connsiteX37" fmla="*/ 1834182 w 4021235"/>
              <a:gd name="connsiteY37" fmla="*/ 3807618 h 3917333"/>
              <a:gd name="connsiteX38" fmla="*/ 3228210 w 4021235"/>
              <a:gd name="connsiteY38" fmla="*/ 3793903 h 3917333"/>
              <a:gd name="connsiteX39" fmla="*/ 3226963 w 4021235"/>
              <a:gd name="connsiteY39" fmla="*/ 3795150 h 3917333"/>
              <a:gd name="connsiteX40" fmla="*/ 3225716 w 4021235"/>
              <a:gd name="connsiteY40" fmla="*/ 3795150 h 3917333"/>
              <a:gd name="connsiteX41" fmla="*/ 1776825 w 4021235"/>
              <a:gd name="connsiteY41" fmla="*/ 3787669 h 3917333"/>
              <a:gd name="connsiteX42" fmla="*/ 1770590 w 4021235"/>
              <a:gd name="connsiteY42" fmla="*/ 3791410 h 3917333"/>
              <a:gd name="connsiteX43" fmla="*/ 1769343 w 4021235"/>
              <a:gd name="connsiteY43" fmla="*/ 3791410 h 3917333"/>
              <a:gd name="connsiteX44" fmla="*/ 1767243 w 4021235"/>
              <a:gd name="connsiteY44" fmla="*/ 3784783 h 3917333"/>
              <a:gd name="connsiteX45" fmla="*/ 1768097 w 4021235"/>
              <a:gd name="connsiteY45" fmla="*/ 3785176 h 3917333"/>
              <a:gd name="connsiteX46" fmla="*/ 1767240 w 4021235"/>
              <a:gd name="connsiteY46" fmla="*/ 3784785 h 3917333"/>
              <a:gd name="connsiteX47" fmla="*/ 1677990 w 4021235"/>
              <a:gd name="connsiteY47" fmla="*/ 3744032 h 3917333"/>
              <a:gd name="connsiteX48" fmla="*/ 1678321 w 4021235"/>
              <a:gd name="connsiteY48" fmla="*/ 3744032 h 3917333"/>
              <a:gd name="connsiteX49" fmla="*/ 1678596 w 4021235"/>
              <a:gd name="connsiteY49" fmla="*/ 3744309 h 3917333"/>
              <a:gd name="connsiteX50" fmla="*/ 1651629 w 4021235"/>
              <a:gd name="connsiteY50" fmla="*/ 3743580 h 3917333"/>
              <a:gd name="connsiteX51" fmla="*/ 1674579 w 4021235"/>
              <a:gd name="connsiteY51" fmla="*/ 3751513 h 3917333"/>
              <a:gd name="connsiteX52" fmla="*/ 1679567 w 4021235"/>
              <a:gd name="connsiteY52" fmla="*/ 3754006 h 3917333"/>
              <a:gd name="connsiteX53" fmla="*/ 1680813 w 4021235"/>
              <a:gd name="connsiteY53" fmla="*/ 3755253 h 3917333"/>
              <a:gd name="connsiteX54" fmla="*/ 1674579 w 4021235"/>
              <a:gd name="connsiteY54" fmla="*/ 3754006 h 3917333"/>
              <a:gd name="connsiteX55" fmla="*/ 1674579 w 4021235"/>
              <a:gd name="connsiteY55" fmla="*/ 3752760 h 3917333"/>
              <a:gd name="connsiteX56" fmla="*/ 1643838 w 4021235"/>
              <a:gd name="connsiteY56" fmla="*/ 3740464 h 3917333"/>
              <a:gd name="connsiteX57" fmla="*/ 1651629 w 4021235"/>
              <a:gd name="connsiteY57" fmla="*/ 3743580 h 3917333"/>
              <a:gd name="connsiteX58" fmla="*/ 1649330 w 4021235"/>
              <a:gd name="connsiteY58" fmla="*/ 3742786 h 3917333"/>
              <a:gd name="connsiteX59" fmla="*/ 1390287 w 4021235"/>
              <a:gd name="connsiteY59" fmla="*/ 3615616 h 3917333"/>
              <a:gd name="connsiteX60" fmla="*/ 1391535 w 4021235"/>
              <a:gd name="connsiteY60" fmla="*/ 3615616 h 3917333"/>
              <a:gd name="connsiteX61" fmla="*/ 1391535 w 4021235"/>
              <a:gd name="connsiteY61" fmla="*/ 3616239 h 3917333"/>
              <a:gd name="connsiteX62" fmla="*/ 1391535 w 4021235"/>
              <a:gd name="connsiteY62" fmla="*/ 3616862 h 3917333"/>
              <a:gd name="connsiteX63" fmla="*/ 1391119 w 4021235"/>
              <a:gd name="connsiteY63" fmla="*/ 3616447 h 3917333"/>
              <a:gd name="connsiteX64" fmla="*/ 1389666 w 4021235"/>
              <a:gd name="connsiteY64" fmla="*/ 3615616 h 3917333"/>
              <a:gd name="connsiteX65" fmla="*/ 1390287 w 4021235"/>
              <a:gd name="connsiteY65" fmla="*/ 3615616 h 3917333"/>
              <a:gd name="connsiteX66" fmla="*/ 1390287 w 4021235"/>
              <a:gd name="connsiteY66" fmla="*/ 3616862 h 3917333"/>
              <a:gd name="connsiteX67" fmla="*/ 1389042 w 4021235"/>
              <a:gd name="connsiteY67" fmla="*/ 3614369 h 3917333"/>
              <a:gd name="connsiteX68" fmla="*/ 1389666 w 4021235"/>
              <a:gd name="connsiteY68" fmla="*/ 3615616 h 3917333"/>
              <a:gd name="connsiteX69" fmla="*/ 1389042 w 4021235"/>
              <a:gd name="connsiteY69" fmla="*/ 3615616 h 3917333"/>
              <a:gd name="connsiteX70" fmla="*/ 1387794 w 4021235"/>
              <a:gd name="connsiteY70" fmla="*/ 3614369 h 3917333"/>
              <a:gd name="connsiteX71" fmla="*/ 1387794 w 4021235"/>
              <a:gd name="connsiteY71" fmla="*/ 3616862 h 3917333"/>
              <a:gd name="connsiteX72" fmla="*/ 1389042 w 4021235"/>
              <a:gd name="connsiteY72" fmla="*/ 3616862 h 3917333"/>
              <a:gd name="connsiteX73" fmla="*/ 1389042 w 4021235"/>
              <a:gd name="connsiteY73" fmla="*/ 3615616 h 3917333"/>
              <a:gd name="connsiteX74" fmla="*/ 1390287 w 4021235"/>
              <a:gd name="connsiteY74" fmla="*/ 3616862 h 3917333"/>
              <a:gd name="connsiteX75" fmla="*/ 1391535 w 4021235"/>
              <a:gd name="connsiteY75" fmla="*/ 3616862 h 3917333"/>
              <a:gd name="connsiteX76" fmla="*/ 1391950 w 4021235"/>
              <a:gd name="connsiteY76" fmla="*/ 3616031 h 3917333"/>
              <a:gd name="connsiteX77" fmla="*/ 1392158 w 4021235"/>
              <a:gd name="connsiteY77" fmla="*/ 3615616 h 3917333"/>
              <a:gd name="connsiteX78" fmla="*/ 1392366 w 4021235"/>
              <a:gd name="connsiteY78" fmla="*/ 3615200 h 3917333"/>
              <a:gd name="connsiteX79" fmla="*/ 1392782 w 4021235"/>
              <a:gd name="connsiteY79" fmla="*/ 3615616 h 3917333"/>
              <a:gd name="connsiteX80" fmla="*/ 1392782 w 4021235"/>
              <a:gd name="connsiteY80" fmla="*/ 3614369 h 3917333"/>
              <a:gd name="connsiteX81" fmla="*/ 1394028 w 4021235"/>
              <a:gd name="connsiteY81" fmla="*/ 3614369 h 3917333"/>
              <a:gd name="connsiteX82" fmla="*/ 1621887 w 4021235"/>
              <a:gd name="connsiteY82" fmla="*/ 3718414 h 3917333"/>
              <a:gd name="connsiteX83" fmla="*/ 1677990 w 4021235"/>
              <a:gd name="connsiteY83" fmla="*/ 3744032 h 3917333"/>
              <a:gd name="connsiteX84" fmla="*/ 1677074 w 4021235"/>
              <a:gd name="connsiteY84" fmla="*/ 3744032 h 3917333"/>
              <a:gd name="connsiteX85" fmla="*/ 1679567 w 4021235"/>
              <a:gd name="connsiteY85" fmla="*/ 3745279 h 3917333"/>
              <a:gd name="connsiteX86" fmla="*/ 1678596 w 4021235"/>
              <a:gd name="connsiteY86" fmla="*/ 3744309 h 3917333"/>
              <a:gd name="connsiteX87" fmla="*/ 1767240 w 4021235"/>
              <a:gd name="connsiteY87" fmla="*/ 3784785 h 3917333"/>
              <a:gd name="connsiteX88" fmla="*/ 1766850 w 4021235"/>
              <a:gd name="connsiteY88" fmla="*/ 3785176 h 3917333"/>
              <a:gd name="connsiteX89" fmla="*/ 1761861 w 4021235"/>
              <a:gd name="connsiteY89" fmla="*/ 3788916 h 3917333"/>
              <a:gd name="connsiteX90" fmla="*/ 1761861 w 4021235"/>
              <a:gd name="connsiteY90" fmla="*/ 3787669 h 3917333"/>
              <a:gd name="connsiteX91" fmla="*/ 1760615 w 4021235"/>
              <a:gd name="connsiteY91" fmla="*/ 3787669 h 3917333"/>
              <a:gd name="connsiteX92" fmla="*/ 1759368 w 4021235"/>
              <a:gd name="connsiteY92" fmla="*/ 3787669 h 3917333"/>
              <a:gd name="connsiteX93" fmla="*/ 1759368 w 4021235"/>
              <a:gd name="connsiteY93" fmla="*/ 3787202 h 3917333"/>
              <a:gd name="connsiteX94" fmla="*/ 1759368 w 4021235"/>
              <a:gd name="connsiteY94" fmla="*/ 3786422 h 3917333"/>
              <a:gd name="connsiteX95" fmla="*/ 1759368 w 4021235"/>
              <a:gd name="connsiteY95" fmla="*/ 3785176 h 3917333"/>
              <a:gd name="connsiteX96" fmla="*/ 1758122 w 4021235"/>
              <a:gd name="connsiteY96" fmla="*/ 3786422 h 3917333"/>
              <a:gd name="connsiteX97" fmla="*/ 1758122 w 4021235"/>
              <a:gd name="connsiteY97" fmla="*/ 3785176 h 3917333"/>
              <a:gd name="connsiteX98" fmla="*/ 1756875 w 4021235"/>
              <a:gd name="connsiteY98" fmla="*/ 3786422 h 3917333"/>
              <a:gd name="connsiteX99" fmla="*/ 1756875 w 4021235"/>
              <a:gd name="connsiteY99" fmla="*/ 3785176 h 3917333"/>
              <a:gd name="connsiteX100" fmla="*/ 1755628 w 4021235"/>
              <a:gd name="connsiteY100" fmla="*/ 3787669 h 3917333"/>
              <a:gd name="connsiteX101" fmla="*/ 1755628 w 4021235"/>
              <a:gd name="connsiteY101" fmla="*/ 3786422 h 3917333"/>
              <a:gd name="connsiteX102" fmla="*/ 1753133 w 4021235"/>
              <a:gd name="connsiteY102" fmla="*/ 3787669 h 3917333"/>
              <a:gd name="connsiteX103" fmla="*/ 1755628 w 4021235"/>
              <a:gd name="connsiteY103" fmla="*/ 3780189 h 3917333"/>
              <a:gd name="connsiteX104" fmla="*/ 1715727 w 4021235"/>
              <a:gd name="connsiteY104" fmla="*/ 3765228 h 3917333"/>
              <a:gd name="connsiteX105" fmla="*/ 1719467 w 4021235"/>
              <a:gd name="connsiteY105" fmla="*/ 3767721 h 3917333"/>
              <a:gd name="connsiteX106" fmla="*/ 1702011 w 4021235"/>
              <a:gd name="connsiteY106" fmla="*/ 3761487 h 3917333"/>
              <a:gd name="connsiteX107" fmla="*/ 1692035 w 4021235"/>
              <a:gd name="connsiteY107" fmla="*/ 3757747 h 3917333"/>
              <a:gd name="connsiteX108" fmla="*/ 1683307 w 4021235"/>
              <a:gd name="connsiteY108" fmla="*/ 3754006 h 3917333"/>
              <a:gd name="connsiteX109" fmla="*/ 1682238 w 4021235"/>
              <a:gd name="connsiteY109" fmla="*/ 3753472 h 3917333"/>
              <a:gd name="connsiteX110" fmla="*/ 1681529 w 4021235"/>
              <a:gd name="connsiteY110" fmla="*/ 3753472 h 3917333"/>
              <a:gd name="connsiteX111" fmla="*/ 1681529 w 4021235"/>
              <a:gd name="connsiteY111" fmla="*/ 3753117 h 3917333"/>
              <a:gd name="connsiteX112" fmla="*/ 1680813 w 4021235"/>
              <a:gd name="connsiteY112" fmla="*/ 3752760 h 3917333"/>
              <a:gd name="connsiteX113" fmla="*/ 1682060 w 4021235"/>
              <a:gd name="connsiteY113" fmla="*/ 3754006 h 3917333"/>
              <a:gd name="connsiteX114" fmla="*/ 1680813 w 4021235"/>
              <a:gd name="connsiteY114" fmla="*/ 3754006 h 3917333"/>
              <a:gd name="connsiteX115" fmla="*/ 1679567 w 4021235"/>
              <a:gd name="connsiteY115" fmla="*/ 3752760 h 3917333"/>
              <a:gd name="connsiteX116" fmla="*/ 1677074 w 4021235"/>
              <a:gd name="connsiteY116" fmla="*/ 3751513 h 3917333"/>
              <a:gd name="connsiteX117" fmla="*/ 1674579 w 4021235"/>
              <a:gd name="connsiteY117" fmla="*/ 3751513 h 3917333"/>
              <a:gd name="connsiteX118" fmla="*/ 1625951 w 4021235"/>
              <a:gd name="connsiteY118" fmla="*/ 3731565 h 3917333"/>
              <a:gd name="connsiteX119" fmla="*/ 1610988 w 4021235"/>
              <a:gd name="connsiteY119" fmla="*/ 3726578 h 3917333"/>
              <a:gd name="connsiteX120" fmla="*/ 1643838 w 4021235"/>
              <a:gd name="connsiteY120" fmla="*/ 3740464 h 3917333"/>
              <a:gd name="connsiteX121" fmla="*/ 1612234 w 4021235"/>
              <a:gd name="connsiteY121" fmla="*/ 3727824 h 3917333"/>
              <a:gd name="connsiteX122" fmla="*/ 1573580 w 4021235"/>
              <a:gd name="connsiteY122" fmla="*/ 3709123 h 3917333"/>
              <a:gd name="connsiteX123" fmla="*/ 1559866 w 4021235"/>
              <a:gd name="connsiteY123" fmla="*/ 3702889 h 3917333"/>
              <a:gd name="connsiteX124" fmla="*/ 1559866 w 4021235"/>
              <a:gd name="connsiteY124" fmla="*/ 3700396 h 3917333"/>
              <a:gd name="connsiteX125" fmla="*/ 1522458 w 4021235"/>
              <a:gd name="connsiteY125" fmla="*/ 3684188 h 3917333"/>
              <a:gd name="connsiteX126" fmla="*/ 1522458 w 4021235"/>
              <a:gd name="connsiteY126" fmla="*/ 3685434 h 3917333"/>
              <a:gd name="connsiteX127" fmla="*/ 1522458 w 4021235"/>
              <a:gd name="connsiteY127" fmla="*/ 3686681 h 3917333"/>
              <a:gd name="connsiteX128" fmla="*/ 1516223 w 4021235"/>
              <a:gd name="connsiteY128" fmla="*/ 3682941 h 3917333"/>
              <a:gd name="connsiteX129" fmla="*/ 1498768 w 4021235"/>
              <a:gd name="connsiteY129" fmla="*/ 3672967 h 3917333"/>
              <a:gd name="connsiteX130" fmla="*/ 1488793 w 4021235"/>
              <a:gd name="connsiteY130" fmla="*/ 3667980 h 3917333"/>
              <a:gd name="connsiteX131" fmla="*/ 1485051 w 4021235"/>
              <a:gd name="connsiteY131" fmla="*/ 3665486 h 3917333"/>
              <a:gd name="connsiteX132" fmla="*/ 1477571 w 4021235"/>
              <a:gd name="connsiteY132" fmla="*/ 3661746 h 3917333"/>
              <a:gd name="connsiteX133" fmla="*/ 1472583 w 4021235"/>
              <a:gd name="connsiteY133" fmla="*/ 3659252 h 3917333"/>
              <a:gd name="connsiteX134" fmla="*/ 1457619 w 4021235"/>
              <a:gd name="connsiteY134" fmla="*/ 3653019 h 3917333"/>
              <a:gd name="connsiteX135" fmla="*/ 1458867 w 4021235"/>
              <a:gd name="connsiteY135" fmla="*/ 3653019 h 3917333"/>
              <a:gd name="connsiteX136" fmla="*/ 1460114 w 4021235"/>
              <a:gd name="connsiteY136" fmla="*/ 3653019 h 3917333"/>
              <a:gd name="connsiteX137" fmla="*/ 1453879 w 4021235"/>
              <a:gd name="connsiteY137" fmla="*/ 3650525 h 3917333"/>
              <a:gd name="connsiteX138" fmla="*/ 1458867 w 4021235"/>
              <a:gd name="connsiteY138" fmla="*/ 3653019 h 3917333"/>
              <a:gd name="connsiteX139" fmla="*/ 1438916 w 4021235"/>
              <a:gd name="connsiteY139" fmla="*/ 3644291 h 3917333"/>
              <a:gd name="connsiteX140" fmla="*/ 1417719 w 4021235"/>
              <a:gd name="connsiteY140" fmla="*/ 3631824 h 3917333"/>
              <a:gd name="connsiteX141" fmla="*/ 1400264 w 4021235"/>
              <a:gd name="connsiteY141" fmla="*/ 3623096 h 3917333"/>
              <a:gd name="connsiteX142" fmla="*/ 1392782 w 4021235"/>
              <a:gd name="connsiteY142" fmla="*/ 3620603 h 3917333"/>
              <a:gd name="connsiteX143" fmla="*/ 1386547 w 4021235"/>
              <a:gd name="connsiteY143" fmla="*/ 3616862 h 3917333"/>
              <a:gd name="connsiteX144" fmla="*/ 1387794 w 4021235"/>
              <a:gd name="connsiteY144" fmla="*/ 3614369 h 3917333"/>
              <a:gd name="connsiteX145" fmla="*/ 1387794 w 4021235"/>
              <a:gd name="connsiteY145" fmla="*/ 3609382 h 3917333"/>
              <a:gd name="connsiteX146" fmla="*/ 1387794 w 4021235"/>
              <a:gd name="connsiteY146" fmla="*/ 3610629 h 3917333"/>
              <a:gd name="connsiteX147" fmla="*/ 1389042 w 4021235"/>
              <a:gd name="connsiteY147" fmla="*/ 3611876 h 3917333"/>
              <a:gd name="connsiteX148" fmla="*/ 1387794 w 4021235"/>
              <a:gd name="connsiteY148" fmla="*/ 3609382 h 3917333"/>
              <a:gd name="connsiteX149" fmla="*/ 1092280 w 4021235"/>
              <a:gd name="connsiteY149" fmla="*/ 3532082 h 3917333"/>
              <a:gd name="connsiteX150" fmla="*/ 1093401 w 4021235"/>
              <a:gd name="connsiteY150" fmla="*/ 3532465 h 3917333"/>
              <a:gd name="connsiteX151" fmla="*/ 1102255 w 4021235"/>
              <a:gd name="connsiteY151" fmla="*/ 3535823 h 3917333"/>
              <a:gd name="connsiteX152" fmla="*/ 829186 w 4021235"/>
              <a:gd name="connsiteY152" fmla="*/ 3409900 h 3917333"/>
              <a:gd name="connsiteX153" fmla="*/ 851755 w 4021235"/>
              <a:gd name="connsiteY153" fmla="*/ 3423652 h 3917333"/>
              <a:gd name="connsiteX154" fmla="*/ 848980 w 4021235"/>
              <a:gd name="connsiteY154" fmla="*/ 3422056 h 3917333"/>
              <a:gd name="connsiteX155" fmla="*/ 829186 w 4021235"/>
              <a:gd name="connsiteY155" fmla="*/ 3409900 h 3917333"/>
              <a:gd name="connsiteX156" fmla="*/ 776816 w 4021235"/>
              <a:gd name="connsiteY156" fmla="*/ 3377484 h 3917333"/>
              <a:gd name="connsiteX157" fmla="*/ 793583 w 4021235"/>
              <a:gd name="connsiteY157" fmla="*/ 3387543 h 3917333"/>
              <a:gd name="connsiteX158" fmla="*/ 799261 w 4021235"/>
              <a:gd name="connsiteY158" fmla="*/ 3391198 h 3917333"/>
              <a:gd name="connsiteX159" fmla="*/ 776816 w 4021235"/>
              <a:gd name="connsiteY159" fmla="*/ 3377484 h 3917333"/>
              <a:gd name="connsiteX160" fmla="*/ 3729462 w 4021235"/>
              <a:gd name="connsiteY160" fmla="*/ 3376237 h 3917333"/>
              <a:gd name="connsiteX161" fmla="*/ 3712004 w 4021235"/>
              <a:gd name="connsiteY161" fmla="*/ 3406160 h 3917333"/>
              <a:gd name="connsiteX162" fmla="*/ 3712836 w 4021235"/>
              <a:gd name="connsiteY162" fmla="*/ 3402835 h 3917333"/>
              <a:gd name="connsiteX163" fmla="*/ 3713251 w 4021235"/>
              <a:gd name="connsiteY163" fmla="*/ 3401172 h 3917333"/>
              <a:gd name="connsiteX164" fmla="*/ 3710758 w 4021235"/>
              <a:gd name="connsiteY164" fmla="*/ 3404912 h 3917333"/>
              <a:gd name="connsiteX165" fmla="*/ 3713251 w 4021235"/>
              <a:gd name="connsiteY165" fmla="*/ 3399926 h 3917333"/>
              <a:gd name="connsiteX166" fmla="*/ 3729462 w 4021235"/>
              <a:gd name="connsiteY166" fmla="*/ 3376237 h 3917333"/>
              <a:gd name="connsiteX167" fmla="*/ 3768116 w 4021235"/>
              <a:gd name="connsiteY167" fmla="*/ 3316391 h 3917333"/>
              <a:gd name="connsiteX168" fmla="*/ 3768116 w 4021235"/>
              <a:gd name="connsiteY168" fmla="*/ 3316392 h 3917333"/>
              <a:gd name="connsiteX169" fmla="*/ 3768115 w 4021235"/>
              <a:gd name="connsiteY169" fmla="*/ 3316392 h 3917333"/>
              <a:gd name="connsiteX170" fmla="*/ 3769362 w 4021235"/>
              <a:gd name="connsiteY170" fmla="*/ 3313899 h 3917333"/>
              <a:gd name="connsiteX171" fmla="*/ 3769778 w 4021235"/>
              <a:gd name="connsiteY171" fmla="*/ 3313899 h 3917333"/>
              <a:gd name="connsiteX172" fmla="*/ 3768116 w 4021235"/>
              <a:gd name="connsiteY172" fmla="*/ 3316391 h 3917333"/>
              <a:gd name="connsiteX173" fmla="*/ 3779125 w 4021235"/>
              <a:gd name="connsiteY173" fmla="*/ 3294621 h 3917333"/>
              <a:gd name="connsiteX174" fmla="*/ 3775985 w 4021235"/>
              <a:gd name="connsiteY174" fmla="*/ 3302864 h 3917333"/>
              <a:gd name="connsiteX175" fmla="*/ 3771272 w 4021235"/>
              <a:gd name="connsiteY175" fmla="*/ 3311110 h 3917333"/>
              <a:gd name="connsiteX176" fmla="*/ 3772452 w 4021235"/>
              <a:gd name="connsiteY176" fmla="*/ 3311110 h 3917333"/>
              <a:gd name="connsiteX177" fmla="*/ 3770609 w 4021235"/>
              <a:gd name="connsiteY177" fmla="*/ 3312951 h 3917333"/>
              <a:gd name="connsiteX178" fmla="*/ 3770609 w 4021235"/>
              <a:gd name="connsiteY178" fmla="*/ 3313899 h 3917333"/>
              <a:gd name="connsiteX179" fmla="*/ 3769778 w 4021235"/>
              <a:gd name="connsiteY179" fmla="*/ 3313899 h 3917333"/>
              <a:gd name="connsiteX180" fmla="*/ 3770013 w 4021235"/>
              <a:gd name="connsiteY180" fmla="*/ 3313547 h 3917333"/>
              <a:gd name="connsiteX181" fmla="*/ 3769702 w 4021235"/>
              <a:gd name="connsiteY181" fmla="*/ 3313856 h 3917333"/>
              <a:gd name="connsiteX182" fmla="*/ 3769702 w 4021235"/>
              <a:gd name="connsiteY182" fmla="*/ 3311110 h 3917333"/>
              <a:gd name="connsiteX183" fmla="*/ 3771048 w 4021235"/>
              <a:gd name="connsiteY183" fmla="*/ 3311110 h 3917333"/>
              <a:gd name="connsiteX184" fmla="*/ 3820488 w 4021235"/>
              <a:gd name="connsiteY184" fmla="*/ 3208808 h 3917333"/>
              <a:gd name="connsiteX185" fmla="*/ 3818147 w 4021235"/>
              <a:gd name="connsiteY185" fmla="*/ 3213535 h 3917333"/>
              <a:gd name="connsiteX186" fmla="*/ 3815434 w 4021235"/>
              <a:gd name="connsiteY186" fmla="*/ 3218694 h 3917333"/>
              <a:gd name="connsiteX187" fmla="*/ 3818459 w 4021235"/>
              <a:gd name="connsiteY187" fmla="*/ 3212288 h 3917333"/>
              <a:gd name="connsiteX188" fmla="*/ 3822336 w 4021235"/>
              <a:gd name="connsiteY188" fmla="*/ 3205080 h 3917333"/>
              <a:gd name="connsiteX189" fmla="*/ 3821732 w 4021235"/>
              <a:gd name="connsiteY189" fmla="*/ 3206677 h 3917333"/>
              <a:gd name="connsiteX190" fmla="*/ 3820488 w 4021235"/>
              <a:gd name="connsiteY190" fmla="*/ 3208808 h 3917333"/>
              <a:gd name="connsiteX191" fmla="*/ 3840436 w 4021235"/>
              <a:gd name="connsiteY191" fmla="*/ 3163040 h 3917333"/>
              <a:gd name="connsiteX192" fmla="*/ 3841059 w 4021235"/>
              <a:gd name="connsiteY192" fmla="*/ 3163663 h 3917333"/>
              <a:gd name="connsiteX193" fmla="*/ 3840436 w 4021235"/>
              <a:gd name="connsiteY193" fmla="*/ 3164287 h 3917333"/>
              <a:gd name="connsiteX194" fmla="*/ 3850411 w 4021235"/>
              <a:gd name="connsiteY194" fmla="*/ 3143092 h 3917333"/>
              <a:gd name="connsiteX195" fmla="*/ 3844176 w 4021235"/>
              <a:gd name="connsiteY195" fmla="*/ 3155560 h 3917333"/>
              <a:gd name="connsiteX196" fmla="*/ 3847778 w 4021235"/>
              <a:gd name="connsiteY196" fmla="*/ 3147112 h 3917333"/>
              <a:gd name="connsiteX197" fmla="*/ 3848471 w 4021235"/>
              <a:gd name="connsiteY197" fmla="*/ 3145723 h 3917333"/>
              <a:gd name="connsiteX198" fmla="*/ 3860071 w 4021235"/>
              <a:gd name="connsiteY198" fmla="*/ 3118344 h 3917333"/>
              <a:gd name="connsiteX199" fmla="*/ 3859041 w 4021235"/>
              <a:gd name="connsiteY199" fmla="*/ 3122501 h 3917333"/>
              <a:gd name="connsiteX200" fmla="*/ 3854151 w 4021235"/>
              <a:gd name="connsiteY200" fmla="*/ 3136858 h 3917333"/>
              <a:gd name="connsiteX201" fmla="*/ 3858827 w 4021235"/>
              <a:gd name="connsiteY201" fmla="*/ 3121897 h 3917333"/>
              <a:gd name="connsiteX202" fmla="*/ 459059 w 4021235"/>
              <a:gd name="connsiteY202" fmla="*/ 3086009 h 3917333"/>
              <a:gd name="connsiteX203" fmla="*/ 467431 w 4021235"/>
              <a:gd name="connsiteY203" fmla="*/ 3096494 h 3917333"/>
              <a:gd name="connsiteX204" fmla="*/ 481303 w 4021235"/>
              <a:gd name="connsiteY204" fmla="*/ 3111923 h 3917333"/>
              <a:gd name="connsiteX205" fmla="*/ 476315 w 4021235"/>
              <a:gd name="connsiteY205" fmla="*/ 3108183 h 3917333"/>
              <a:gd name="connsiteX206" fmla="*/ 466340 w 4021235"/>
              <a:gd name="connsiteY206" fmla="*/ 3095715 h 3917333"/>
              <a:gd name="connsiteX207" fmla="*/ 456700 w 4021235"/>
              <a:gd name="connsiteY207" fmla="*/ 3082864 h 3917333"/>
              <a:gd name="connsiteX208" fmla="*/ 459059 w 4021235"/>
              <a:gd name="connsiteY208" fmla="*/ 3086009 h 3917333"/>
              <a:gd name="connsiteX209" fmla="*/ 458331 w 4021235"/>
              <a:gd name="connsiteY209" fmla="*/ 3085098 h 3917333"/>
              <a:gd name="connsiteX210" fmla="*/ 3881583 w 4021235"/>
              <a:gd name="connsiteY210" fmla="*/ 3058312 h 3917333"/>
              <a:gd name="connsiteX211" fmla="*/ 3874842 w 4021235"/>
              <a:gd name="connsiteY211" fmla="*/ 3074968 h 3917333"/>
              <a:gd name="connsiteX212" fmla="*/ 3871544 w 4021235"/>
              <a:gd name="connsiteY212" fmla="*/ 3083488 h 3917333"/>
              <a:gd name="connsiteX213" fmla="*/ 3871038 w 4021235"/>
              <a:gd name="connsiteY213" fmla="*/ 3084452 h 3917333"/>
              <a:gd name="connsiteX214" fmla="*/ 3872559 w 4021235"/>
              <a:gd name="connsiteY214" fmla="*/ 3080370 h 3917333"/>
              <a:gd name="connsiteX215" fmla="*/ 3891558 w 4021235"/>
              <a:gd name="connsiteY215" fmla="*/ 3007195 h 3917333"/>
              <a:gd name="connsiteX216" fmla="*/ 3890310 w 4021235"/>
              <a:gd name="connsiteY216" fmla="*/ 3009688 h 3917333"/>
              <a:gd name="connsiteX217" fmla="*/ 3890310 w 4021235"/>
              <a:gd name="connsiteY217" fmla="*/ 3012182 h 3917333"/>
              <a:gd name="connsiteX218" fmla="*/ 3891558 w 4021235"/>
              <a:gd name="connsiteY218" fmla="*/ 3007195 h 3917333"/>
              <a:gd name="connsiteX219" fmla="*/ 4000038 w 4021235"/>
              <a:gd name="connsiteY219" fmla="*/ 2487294 h 3917333"/>
              <a:gd name="connsiteX220" fmla="*/ 3991310 w 4021235"/>
              <a:gd name="connsiteY220" fmla="*/ 2555866 h 3917333"/>
              <a:gd name="connsiteX221" fmla="*/ 3980088 w 4021235"/>
              <a:gd name="connsiteY221" fmla="*/ 2623192 h 3917333"/>
              <a:gd name="connsiteX222" fmla="*/ 3972606 w 4021235"/>
              <a:gd name="connsiteY222" fmla="*/ 2663088 h 3917333"/>
              <a:gd name="connsiteX223" fmla="*/ 3970113 w 4021235"/>
              <a:gd name="connsiteY223" fmla="*/ 2675556 h 3917333"/>
              <a:gd name="connsiteX224" fmla="*/ 3976347 w 4021235"/>
              <a:gd name="connsiteY224" fmla="*/ 2644386 h 3917333"/>
              <a:gd name="connsiteX225" fmla="*/ 3977593 w 4021235"/>
              <a:gd name="connsiteY225" fmla="*/ 2643140 h 3917333"/>
              <a:gd name="connsiteX226" fmla="*/ 3986322 w 4021235"/>
              <a:gd name="connsiteY226" fmla="*/ 2589529 h 3917333"/>
              <a:gd name="connsiteX227" fmla="*/ 3985075 w 4021235"/>
              <a:gd name="connsiteY227" fmla="*/ 2606984 h 3917333"/>
              <a:gd name="connsiteX228" fmla="*/ 3988660 w 4021235"/>
              <a:gd name="connsiteY228" fmla="*/ 2584230 h 3917333"/>
              <a:gd name="connsiteX229" fmla="*/ 3991307 w 4021235"/>
              <a:gd name="connsiteY229" fmla="*/ 2563364 h 3917333"/>
              <a:gd name="connsiteX230" fmla="*/ 3991307 w 4021235"/>
              <a:gd name="connsiteY230" fmla="*/ 2563374 h 3917333"/>
              <a:gd name="connsiteX231" fmla="*/ 3990687 w 4021235"/>
              <a:gd name="connsiteY231" fmla="*/ 2568490 h 3917333"/>
              <a:gd name="connsiteX232" fmla="*/ 3990063 w 4021235"/>
              <a:gd name="connsiteY232" fmla="*/ 2574568 h 3917333"/>
              <a:gd name="connsiteX233" fmla="*/ 3991307 w 4021235"/>
              <a:gd name="connsiteY233" fmla="*/ 2563374 h 3917333"/>
              <a:gd name="connsiteX234" fmla="*/ 3991310 w 4021235"/>
              <a:gd name="connsiteY234" fmla="*/ 2563347 h 3917333"/>
              <a:gd name="connsiteX235" fmla="*/ 3991307 w 4021235"/>
              <a:gd name="connsiteY235" fmla="*/ 2563364 h 3917333"/>
              <a:gd name="connsiteX236" fmla="*/ 3995050 w 4021235"/>
              <a:gd name="connsiteY236" fmla="*/ 2529684 h 3917333"/>
              <a:gd name="connsiteX237" fmla="*/ 4000038 w 4021235"/>
              <a:gd name="connsiteY237" fmla="*/ 2487294 h 3917333"/>
              <a:gd name="connsiteX238" fmla="*/ 4021235 w 4021235"/>
              <a:gd name="connsiteY238" fmla="*/ 2216746 h 3917333"/>
              <a:gd name="connsiteX239" fmla="*/ 4020846 w 4021235"/>
              <a:gd name="connsiteY239" fmla="*/ 2242246 h 3917333"/>
              <a:gd name="connsiteX240" fmla="*/ 4020551 w 4021235"/>
              <a:gd name="connsiteY240" fmla="*/ 2248962 h 3917333"/>
              <a:gd name="connsiteX241" fmla="*/ 4020612 w 4021235"/>
              <a:gd name="connsiteY241" fmla="*/ 2246513 h 3917333"/>
              <a:gd name="connsiteX242" fmla="*/ 4021235 w 4021235"/>
              <a:gd name="connsiteY242" fmla="*/ 2216746 h 3917333"/>
              <a:gd name="connsiteX243" fmla="*/ 4012507 w 4021235"/>
              <a:gd name="connsiteY243" fmla="*/ 2062148 h 3917333"/>
              <a:gd name="connsiteX244" fmla="*/ 4012507 w 4021235"/>
              <a:gd name="connsiteY244" fmla="*/ 2063394 h 3917333"/>
              <a:gd name="connsiteX245" fmla="*/ 4008765 w 4021235"/>
              <a:gd name="connsiteY245" fmla="*/ 2063394 h 3917333"/>
              <a:gd name="connsiteX246" fmla="*/ 4011260 w 4021235"/>
              <a:gd name="connsiteY246" fmla="*/ 2058407 h 3917333"/>
              <a:gd name="connsiteX247" fmla="*/ 4015001 w 4021235"/>
              <a:gd name="connsiteY247" fmla="*/ 2058407 h 3917333"/>
              <a:gd name="connsiteX248" fmla="*/ 4016247 w 4021235"/>
              <a:gd name="connsiteY248" fmla="*/ 2062148 h 3917333"/>
              <a:gd name="connsiteX249" fmla="*/ 4012507 w 4021235"/>
              <a:gd name="connsiteY249" fmla="*/ 2062148 h 3917333"/>
              <a:gd name="connsiteX250" fmla="*/ 4011260 w 4021235"/>
              <a:gd name="connsiteY250" fmla="*/ 2058407 h 3917333"/>
              <a:gd name="connsiteX251" fmla="*/ 0 w 4021235"/>
              <a:gd name="connsiteY251" fmla="*/ 1749210 h 3917333"/>
              <a:gd name="connsiteX252" fmla="*/ 15 w 4021235"/>
              <a:gd name="connsiteY252" fmla="*/ 1749513 h 3917333"/>
              <a:gd name="connsiteX253" fmla="*/ 0 w 4021235"/>
              <a:gd name="connsiteY253" fmla="*/ 1750456 h 3917333"/>
              <a:gd name="connsiteX254" fmla="*/ 3973028 w 4021235"/>
              <a:gd name="connsiteY254" fmla="*/ 1733986 h 3917333"/>
              <a:gd name="connsiteX255" fmla="*/ 3975775 w 4021235"/>
              <a:gd name="connsiteY255" fmla="*/ 1735818 h 3917333"/>
              <a:gd name="connsiteX256" fmla="*/ 3975775 w 4021235"/>
              <a:gd name="connsiteY256" fmla="*/ 1738567 h 3917333"/>
              <a:gd name="connsiteX257" fmla="*/ 3973028 w 4021235"/>
              <a:gd name="connsiteY257" fmla="*/ 1733986 h 3917333"/>
              <a:gd name="connsiteX258" fmla="*/ 3971515 w 4021235"/>
              <a:gd name="connsiteY258" fmla="*/ 1732846 h 3917333"/>
              <a:gd name="connsiteX259" fmla="*/ 3972606 w 4021235"/>
              <a:gd name="connsiteY259" fmla="*/ 1737988 h 3917333"/>
              <a:gd name="connsiteX260" fmla="*/ 3971490 w 4021235"/>
              <a:gd name="connsiteY260" fmla="*/ 1733071 h 3917333"/>
              <a:gd name="connsiteX261" fmla="*/ 3975100 w 4021235"/>
              <a:gd name="connsiteY261" fmla="*/ 1699339 h 3917333"/>
              <a:gd name="connsiteX262" fmla="*/ 3975100 w 4021235"/>
              <a:gd name="connsiteY262" fmla="*/ 1700319 h 3917333"/>
              <a:gd name="connsiteX263" fmla="*/ 3973853 w 4021235"/>
              <a:gd name="connsiteY263" fmla="*/ 1700586 h 3917333"/>
              <a:gd name="connsiteX264" fmla="*/ 3963878 w 4021235"/>
              <a:gd name="connsiteY264" fmla="*/ 1698092 h 3917333"/>
              <a:gd name="connsiteX265" fmla="*/ 3963878 w 4021235"/>
              <a:gd name="connsiteY265" fmla="*/ 1699339 h 3917333"/>
              <a:gd name="connsiteX266" fmla="*/ 3965125 w 4021235"/>
              <a:gd name="connsiteY266" fmla="*/ 1699339 h 3917333"/>
              <a:gd name="connsiteX267" fmla="*/ 3963878 w 4021235"/>
              <a:gd name="connsiteY267" fmla="*/ 1698092 h 3917333"/>
              <a:gd name="connsiteX268" fmla="*/ 3940187 w 4021235"/>
              <a:gd name="connsiteY268" fmla="*/ 1592117 h 3917333"/>
              <a:gd name="connsiteX269" fmla="*/ 3941434 w 4021235"/>
              <a:gd name="connsiteY269" fmla="*/ 1594611 h 3917333"/>
              <a:gd name="connsiteX270" fmla="*/ 3940187 w 4021235"/>
              <a:gd name="connsiteY270" fmla="*/ 1593364 h 3917333"/>
              <a:gd name="connsiteX271" fmla="*/ 3940187 w 4021235"/>
              <a:gd name="connsiteY271" fmla="*/ 1589624 h 3917333"/>
              <a:gd name="connsiteX272" fmla="*/ 3940187 w 4021235"/>
              <a:gd name="connsiteY272" fmla="*/ 1592117 h 3917333"/>
              <a:gd name="connsiteX273" fmla="*/ 3939876 w 4021235"/>
              <a:gd name="connsiteY273" fmla="*/ 1591806 h 3917333"/>
              <a:gd name="connsiteX274" fmla="*/ 3939564 w 4021235"/>
              <a:gd name="connsiteY274" fmla="*/ 1590247 h 3917333"/>
              <a:gd name="connsiteX275" fmla="*/ 3935325 w 4021235"/>
              <a:gd name="connsiteY275" fmla="*/ 1569059 h 3917333"/>
              <a:gd name="connsiteX276" fmla="*/ 3941434 w 4021235"/>
              <a:gd name="connsiteY276" fmla="*/ 1590871 h 3917333"/>
              <a:gd name="connsiteX277" fmla="*/ 3941434 w 4021235"/>
              <a:gd name="connsiteY277" fmla="*/ 1593364 h 3917333"/>
              <a:gd name="connsiteX278" fmla="*/ 3936448 w 4021235"/>
              <a:gd name="connsiteY278" fmla="*/ 1574670 h 3917333"/>
              <a:gd name="connsiteX279" fmla="*/ 3935713 w 4021235"/>
              <a:gd name="connsiteY279" fmla="*/ 1570998 h 3917333"/>
              <a:gd name="connsiteX280" fmla="*/ 3935325 w 4021235"/>
              <a:gd name="connsiteY280" fmla="*/ 1569055 h 3917333"/>
              <a:gd name="connsiteX281" fmla="*/ 3935325 w 4021235"/>
              <a:gd name="connsiteY281" fmla="*/ 1569059 h 3917333"/>
              <a:gd name="connsiteX282" fmla="*/ 3935325 w 4021235"/>
              <a:gd name="connsiteY282" fmla="*/ 1569056 h 3917333"/>
              <a:gd name="connsiteX283" fmla="*/ 3935200 w 4021235"/>
              <a:gd name="connsiteY283" fmla="*/ 1568429 h 3917333"/>
              <a:gd name="connsiteX284" fmla="*/ 3935325 w 4021235"/>
              <a:gd name="connsiteY284" fmla="*/ 1569055 h 3917333"/>
              <a:gd name="connsiteX285" fmla="*/ 3935324 w 4021235"/>
              <a:gd name="connsiteY285" fmla="*/ 1569053 h 3917333"/>
              <a:gd name="connsiteX286" fmla="*/ 7332 w 4021235"/>
              <a:gd name="connsiteY286" fmla="*/ 1566500 h 3917333"/>
              <a:gd name="connsiteX287" fmla="*/ 4989 w 4021235"/>
              <a:gd name="connsiteY287" fmla="*/ 1583390 h 3917333"/>
              <a:gd name="connsiteX288" fmla="*/ 6703 w 4021235"/>
              <a:gd name="connsiteY288" fmla="*/ 1569831 h 3917333"/>
              <a:gd name="connsiteX289" fmla="*/ 3909014 w 4021235"/>
              <a:gd name="connsiteY289" fmla="*/ 1478662 h 3917333"/>
              <a:gd name="connsiteX290" fmla="*/ 3911509 w 4021235"/>
              <a:gd name="connsiteY290" fmla="*/ 1486142 h 3917333"/>
              <a:gd name="connsiteX291" fmla="*/ 3914002 w 4021235"/>
              <a:gd name="connsiteY291" fmla="*/ 1491130 h 3917333"/>
              <a:gd name="connsiteX292" fmla="*/ 3915249 w 4021235"/>
              <a:gd name="connsiteY292" fmla="*/ 1492376 h 3917333"/>
              <a:gd name="connsiteX293" fmla="*/ 3915249 w 4021235"/>
              <a:gd name="connsiteY293" fmla="*/ 1491130 h 3917333"/>
              <a:gd name="connsiteX294" fmla="*/ 3911509 w 4021235"/>
              <a:gd name="connsiteY294" fmla="*/ 1482402 h 3917333"/>
              <a:gd name="connsiteX295" fmla="*/ 24939 w 4021235"/>
              <a:gd name="connsiteY295" fmla="*/ 1437519 h 3917333"/>
              <a:gd name="connsiteX296" fmla="*/ 20361 w 4021235"/>
              <a:gd name="connsiteY296" fmla="*/ 1465240 h 3917333"/>
              <a:gd name="connsiteX297" fmla="*/ 19663 w 4021235"/>
              <a:gd name="connsiteY297" fmla="*/ 1469677 h 3917333"/>
              <a:gd name="connsiteX298" fmla="*/ 21822 w 4021235"/>
              <a:gd name="connsiteY298" fmla="*/ 1455753 h 3917333"/>
              <a:gd name="connsiteX299" fmla="*/ 24939 w 4021235"/>
              <a:gd name="connsiteY299" fmla="*/ 1437519 h 3917333"/>
              <a:gd name="connsiteX300" fmla="*/ 29927 w 4021235"/>
              <a:gd name="connsiteY300" fmla="*/ 1415077 h 3917333"/>
              <a:gd name="connsiteX301" fmla="*/ 27873 w 4021235"/>
              <a:gd name="connsiteY301" fmla="*/ 1429189 h 3917333"/>
              <a:gd name="connsiteX302" fmla="*/ 27434 w 4021235"/>
              <a:gd name="connsiteY302" fmla="*/ 1431285 h 3917333"/>
              <a:gd name="connsiteX303" fmla="*/ 60998 w 4021235"/>
              <a:gd name="connsiteY303" fmla="*/ 1296236 h 3917333"/>
              <a:gd name="connsiteX304" fmla="*/ 58391 w 4021235"/>
              <a:gd name="connsiteY304" fmla="*/ 1304270 h 3917333"/>
              <a:gd name="connsiteX305" fmla="*/ 57358 w 4021235"/>
              <a:gd name="connsiteY305" fmla="*/ 1306608 h 3917333"/>
              <a:gd name="connsiteX306" fmla="*/ 65832 w 4021235"/>
              <a:gd name="connsiteY306" fmla="*/ 1282450 h 3917333"/>
              <a:gd name="connsiteX307" fmla="*/ 60998 w 4021235"/>
              <a:gd name="connsiteY307" fmla="*/ 1296236 h 3917333"/>
              <a:gd name="connsiteX308" fmla="*/ 61878 w 4021235"/>
              <a:gd name="connsiteY308" fmla="*/ 1293517 h 3917333"/>
              <a:gd name="connsiteX309" fmla="*/ 65599 w 4021235"/>
              <a:gd name="connsiteY309" fmla="*/ 1282764 h 3917333"/>
              <a:gd name="connsiteX310" fmla="*/ 544893 w 4021235"/>
              <a:gd name="connsiteY310" fmla="*/ 598446 h 3917333"/>
              <a:gd name="connsiteX311" fmla="*/ 543509 w 4021235"/>
              <a:gd name="connsiteY311" fmla="*/ 599539 h 3917333"/>
              <a:gd name="connsiteX312" fmla="*/ 543490 w 4021235"/>
              <a:gd name="connsiteY312" fmla="*/ 599537 h 3917333"/>
              <a:gd name="connsiteX313" fmla="*/ 544893 w 4021235"/>
              <a:gd name="connsiteY313" fmla="*/ 598446 h 3917333"/>
              <a:gd name="connsiteX314" fmla="*/ 2942671 w 4021235"/>
              <a:gd name="connsiteY314" fmla="*/ 174547 h 3917333"/>
              <a:gd name="connsiteX315" fmla="*/ 2943917 w 4021235"/>
              <a:gd name="connsiteY315" fmla="*/ 175793 h 3917333"/>
              <a:gd name="connsiteX316" fmla="*/ 2942671 w 4021235"/>
              <a:gd name="connsiteY316" fmla="*/ 175793 h 3917333"/>
              <a:gd name="connsiteX317" fmla="*/ 2317977 w 4021235"/>
              <a:gd name="connsiteY317" fmla="*/ 0 h 3917333"/>
              <a:gd name="connsiteX318" fmla="*/ 2342914 w 4021235"/>
              <a:gd name="connsiteY318" fmla="*/ 0 h 3917333"/>
              <a:gd name="connsiteX319" fmla="*/ 2355383 w 4021235"/>
              <a:gd name="connsiteY319" fmla="*/ 1246 h 3917333"/>
              <a:gd name="connsiteX320" fmla="*/ 2360371 w 4021235"/>
              <a:gd name="connsiteY320" fmla="*/ 1246 h 3917333"/>
              <a:gd name="connsiteX321" fmla="*/ 2364111 w 4021235"/>
              <a:gd name="connsiteY321" fmla="*/ 1246 h 3917333"/>
              <a:gd name="connsiteX322" fmla="*/ 2370346 w 4021235"/>
              <a:gd name="connsiteY322" fmla="*/ 2493 h 3917333"/>
              <a:gd name="connsiteX323" fmla="*/ 2421469 w 4021235"/>
              <a:gd name="connsiteY323" fmla="*/ 7480 h 3917333"/>
              <a:gd name="connsiteX324" fmla="*/ 2527455 w 4021235"/>
              <a:gd name="connsiteY324" fmla="*/ 19948 h 3917333"/>
              <a:gd name="connsiteX325" fmla="*/ 2529948 w 4021235"/>
              <a:gd name="connsiteY325" fmla="*/ 19948 h 3917333"/>
              <a:gd name="connsiteX326" fmla="*/ 2532442 w 4021235"/>
              <a:gd name="connsiteY326" fmla="*/ 22441 h 3917333"/>
              <a:gd name="connsiteX327" fmla="*/ 2562369 w 4021235"/>
              <a:gd name="connsiteY327" fmla="*/ 26182 h 3917333"/>
              <a:gd name="connsiteX328" fmla="*/ 2562369 w 4021235"/>
              <a:gd name="connsiteY328" fmla="*/ 36156 h 3917333"/>
              <a:gd name="connsiteX329" fmla="*/ 2563616 w 4021235"/>
              <a:gd name="connsiteY329" fmla="*/ 33662 h 3917333"/>
              <a:gd name="connsiteX330" fmla="*/ 2564862 w 4021235"/>
              <a:gd name="connsiteY330" fmla="*/ 31169 h 3917333"/>
              <a:gd name="connsiteX331" fmla="*/ 2566109 w 4021235"/>
              <a:gd name="connsiteY331" fmla="*/ 27428 h 3917333"/>
              <a:gd name="connsiteX332" fmla="*/ 2567356 w 4021235"/>
              <a:gd name="connsiteY332" fmla="*/ 27428 h 3917333"/>
              <a:gd name="connsiteX333" fmla="*/ 2569849 w 4021235"/>
              <a:gd name="connsiteY333" fmla="*/ 28675 h 3917333"/>
              <a:gd name="connsiteX334" fmla="*/ 2577331 w 4021235"/>
              <a:gd name="connsiteY334" fmla="*/ 31169 h 3917333"/>
              <a:gd name="connsiteX335" fmla="*/ 2592293 w 4021235"/>
              <a:gd name="connsiteY335" fmla="*/ 33662 h 3917333"/>
              <a:gd name="connsiteX336" fmla="*/ 2606010 w 4021235"/>
              <a:gd name="connsiteY336" fmla="*/ 38649 h 3917333"/>
              <a:gd name="connsiteX337" fmla="*/ 2613491 w 4021235"/>
              <a:gd name="connsiteY337" fmla="*/ 39896 h 3917333"/>
              <a:gd name="connsiteX338" fmla="*/ 2618478 w 4021235"/>
              <a:gd name="connsiteY338" fmla="*/ 39896 h 3917333"/>
              <a:gd name="connsiteX339" fmla="*/ 2620972 w 4021235"/>
              <a:gd name="connsiteY339" fmla="*/ 39896 h 3917333"/>
              <a:gd name="connsiteX340" fmla="*/ 2619725 w 4021235"/>
              <a:gd name="connsiteY340" fmla="*/ 51117 h 3917333"/>
              <a:gd name="connsiteX341" fmla="*/ 2619725 w 4021235"/>
              <a:gd name="connsiteY341" fmla="*/ 52364 h 3917333"/>
              <a:gd name="connsiteX342" fmla="*/ 2623466 w 4021235"/>
              <a:gd name="connsiteY342" fmla="*/ 41143 h 3917333"/>
              <a:gd name="connsiteX343" fmla="*/ 2624713 w 4021235"/>
              <a:gd name="connsiteY343" fmla="*/ 42390 h 3917333"/>
              <a:gd name="connsiteX344" fmla="*/ 2627206 w 4021235"/>
              <a:gd name="connsiteY344" fmla="*/ 42390 h 3917333"/>
              <a:gd name="connsiteX345" fmla="*/ 2633442 w 4021235"/>
              <a:gd name="connsiteY345" fmla="*/ 43636 h 3917333"/>
              <a:gd name="connsiteX346" fmla="*/ 2644664 w 4021235"/>
              <a:gd name="connsiteY346" fmla="*/ 46130 h 3917333"/>
              <a:gd name="connsiteX347" fmla="*/ 2655885 w 4021235"/>
              <a:gd name="connsiteY347" fmla="*/ 49870 h 3917333"/>
              <a:gd name="connsiteX348" fmla="*/ 2662120 w 4021235"/>
              <a:gd name="connsiteY348" fmla="*/ 52364 h 3917333"/>
              <a:gd name="connsiteX349" fmla="*/ 2667107 w 4021235"/>
              <a:gd name="connsiteY349" fmla="*/ 53610 h 3917333"/>
              <a:gd name="connsiteX350" fmla="*/ 2668354 w 4021235"/>
              <a:gd name="connsiteY350" fmla="*/ 54857 h 3917333"/>
              <a:gd name="connsiteX351" fmla="*/ 2669601 w 4021235"/>
              <a:gd name="connsiteY351" fmla="*/ 56104 h 3917333"/>
              <a:gd name="connsiteX352" fmla="*/ 2759377 w 4021235"/>
              <a:gd name="connsiteY352" fmla="*/ 83533 h 3917333"/>
              <a:gd name="connsiteX353" fmla="*/ 2850401 w 4021235"/>
              <a:gd name="connsiteY353" fmla="*/ 122182 h 3917333"/>
              <a:gd name="connsiteX354" fmla="*/ 2849153 w 4021235"/>
              <a:gd name="connsiteY354" fmla="*/ 124676 h 3917333"/>
              <a:gd name="connsiteX355" fmla="*/ 2851648 w 4021235"/>
              <a:gd name="connsiteY355" fmla="*/ 124676 h 3917333"/>
              <a:gd name="connsiteX356" fmla="*/ 2859128 w 4021235"/>
              <a:gd name="connsiteY356" fmla="*/ 125923 h 3917333"/>
              <a:gd name="connsiteX357" fmla="*/ 2859128 w 4021235"/>
              <a:gd name="connsiteY357" fmla="*/ 127169 h 3917333"/>
              <a:gd name="connsiteX358" fmla="*/ 2860376 w 4021235"/>
              <a:gd name="connsiteY358" fmla="*/ 127169 h 3917333"/>
              <a:gd name="connsiteX359" fmla="*/ 2861623 w 4021235"/>
              <a:gd name="connsiteY359" fmla="*/ 127169 h 3917333"/>
              <a:gd name="connsiteX360" fmla="*/ 2861623 w 4021235"/>
              <a:gd name="connsiteY360" fmla="*/ 128416 h 3917333"/>
              <a:gd name="connsiteX361" fmla="*/ 2861623 w 4021235"/>
              <a:gd name="connsiteY361" fmla="*/ 129663 h 3917333"/>
              <a:gd name="connsiteX362" fmla="*/ 2862870 w 4021235"/>
              <a:gd name="connsiteY362" fmla="*/ 128416 h 3917333"/>
              <a:gd name="connsiteX363" fmla="*/ 2864116 w 4021235"/>
              <a:gd name="connsiteY363" fmla="*/ 130910 h 3917333"/>
              <a:gd name="connsiteX364" fmla="*/ 2864116 w 4021235"/>
              <a:gd name="connsiteY364" fmla="*/ 129663 h 3917333"/>
              <a:gd name="connsiteX365" fmla="*/ 2865363 w 4021235"/>
              <a:gd name="connsiteY365" fmla="*/ 129663 h 3917333"/>
              <a:gd name="connsiteX366" fmla="*/ 2866610 w 4021235"/>
              <a:gd name="connsiteY366" fmla="*/ 132157 h 3917333"/>
              <a:gd name="connsiteX367" fmla="*/ 2867858 w 4021235"/>
              <a:gd name="connsiteY367" fmla="*/ 130910 h 3917333"/>
              <a:gd name="connsiteX368" fmla="*/ 2869105 w 4021235"/>
              <a:gd name="connsiteY368" fmla="*/ 130910 h 3917333"/>
              <a:gd name="connsiteX369" fmla="*/ 2869105 w 4021235"/>
              <a:gd name="connsiteY369" fmla="*/ 132157 h 3917333"/>
              <a:gd name="connsiteX370" fmla="*/ 2870352 w 4021235"/>
              <a:gd name="connsiteY370" fmla="*/ 132157 h 3917333"/>
              <a:gd name="connsiteX371" fmla="*/ 2871598 w 4021235"/>
              <a:gd name="connsiteY371" fmla="*/ 130910 h 3917333"/>
              <a:gd name="connsiteX372" fmla="*/ 2870352 w 4021235"/>
              <a:gd name="connsiteY372" fmla="*/ 134650 h 3917333"/>
              <a:gd name="connsiteX373" fmla="*/ 2875338 w 4021235"/>
              <a:gd name="connsiteY373" fmla="*/ 137144 h 3917333"/>
              <a:gd name="connsiteX374" fmla="*/ 2892795 w 4021235"/>
              <a:gd name="connsiteY374" fmla="*/ 148364 h 3917333"/>
              <a:gd name="connsiteX375" fmla="*/ 2910252 w 4021235"/>
              <a:gd name="connsiteY375" fmla="*/ 159585 h 3917333"/>
              <a:gd name="connsiteX376" fmla="*/ 2942671 w 4021235"/>
              <a:gd name="connsiteY376" fmla="*/ 177040 h 3917333"/>
              <a:gd name="connsiteX377" fmla="*/ 2943917 w 4021235"/>
              <a:gd name="connsiteY377" fmla="*/ 177040 h 3917333"/>
              <a:gd name="connsiteX378" fmla="*/ 2945164 w 4021235"/>
              <a:gd name="connsiteY378" fmla="*/ 177040 h 3917333"/>
              <a:gd name="connsiteX379" fmla="*/ 2946411 w 4021235"/>
              <a:gd name="connsiteY379" fmla="*/ 175793 h 3917333"/>
              <a:gd name="connsiteX380" fmla="*/ 2946411 w 4021235"/>
              <a:gd name="connsiteY380" fmla="*/ 177040 h 3917333"/>
              <a:gd name="connsiteX381" fmla="*/ 2946411 w 4021235"/>
              <a:gd name="connsiteY381" fmla="*/ 178287 h 3917333"/>
              <a:gd name="connsiteX382" fmla="*/ 2946411 w 4021235"/>
              <a:gd name="connsiteY382" fmla="*/ 179534 h 3917333"/>
              <a:gd name="connsiteX383" fmla="*/ 2982571 w 4021235"/>
              <a:gd name="connsiteY383" fmla="*/ 200729 h 3917333"/>
              <a:gd name="connsiteX384" fmla="*/ 3115990 w 4021235"/>
              <a:gd name="connsiteY384" fmla="*/ 296729 h 3917333"/>
              <a:gd name="connsiteX385" fmla="*/ 3145915 w 4021235"/>
              <a:gd name="connsiteY385" fmla="*/ 321665 h 3917333"/>
              <a:gd name="connsiteX386" fmla="*/ 3177088 w 4021235"/>
              <a:gd name="connsiteY386" fmla="*/ 347847 h 3917333"/>
              <a:gd name="connsiteX387" fmla="*/ 3195791 w 4021235"/>
              <a:gd name="connsiteY387" fmla="*/ 364055 h 3917333"/>
              <a:gd name="connsiteX388" fmla="*/ 3198284 w 4021235"/>
              <a:gd name="connsiteY388" fmla="*/ 362808 h 3917333"/>
              <a:gd name="connsiteX389" fmla="*/ 3199531 w 4021235"/>
              <a:gd name="connsiteY389" fmla="*/ 360314 h 3917333"/>
              <a:gd name="connsiteX390" fmla="*/ 3241925 w 4021235"/>
              <a:gd name="connsiteY390" fmla="*/ 401458 h 3917333"/>
              <a:gd name="connsiteX391" fmla="*/ 3250653 w 4021235"/>
              <a:gd name="connsiteY391" fmla="*/ 410185 h 3917333"/>
              <a:gd name="connsiteX392" fmla="*/ 3251900 w 4021235"/>
              <a:gd name="connsiteY392" fmla="*/ 408938 h 3917333"/>
              <a:gd name="connsiteX393" fmla="*/ 3259382 w 4021235"/>
              <a:gd name="connsiteY393" fmla="*/ 415172 h 3917333"/>
              <a:gd name="connsiteX394" fmla="*/ 3256889 w 4021235"/>
              <a:gd name="connsiteY394" fmla="*/ 416419 h 3917333"/>
              <a:gd name="connsiteX395" fmla="*/ 3258135 w 4021235"/>
              <a:gd name="connsiteY395" fmla="*/ 417666 h 3917333"/>
              <a:gd name="connsiteX396" fmla="*/ 3256889 w 4021235"/>
              <a:gd name="connsiteY396" fmla="*/ 417666 h 3917333"/>
              <a:gd name="connsiteX397" fmla="*/ 3377837 w 4021235"/>
              <a:gd name="connsiteY397" fmla="*/ 533615 h 3917333"/>
              <a:gd name="connsiteX398" fmla="*/ 3427712 w 4021235"/>
              <a:gd name="connsiteY398" fmla="*/ 589719 h 3917333"/>
              <a:gd name="connsiteX399" fmla="*/ 3466366 w 4021235"/>
              <a:gd name="connsiteY399" fmla="*/ 637096 h 3917333"/>
              <a:gd name="connsiteX400" fmla="*/ 3452651 w 4021235"/>
              <a:gd name="connsiteY400" fmla="*/ 619641 h 3917333"/>
              <a:gd name="connsiteX401" fmla="*/ 3467613 w 4021235"/>
              <a:gd name="connsiteY401" fmla="*/ 640836 h 3917333"/>
              <a:gd name="connsiteX402" fmla="*/ 3495045 w 4021235"/>
              <a:gd name="connsiteY402" fmla="*/ 672005 h 3917333"/>
              <a:gd name="connsiteX403" fmla="*/ 3518737 w 4021235"/>
              <a:gd name="connsiteY403" fmla="*/ 701928 h 3917333"/>
              <a:gd name="connsiteX404" fmla="*/ 3508760 w 4021235"/>
              <a:gd name="connsiteY404" fmla="*/ 686967 h 3917333"/>
              <a:gd name="connsiteX405" fmla="*/ 3563624 w 4021235"/>
              <a:gd name="connsiteY405" fmla="*/ 760526 h 3917333"/>
              <a:gd name="connsiteX406" fmla="*/ 3615994 w 4021235"/>
              <a:gd name="connsiteY406" fmla="*/ 836578 h 3917333"/>
              <a:gd name="connsiteX407" fmla="*/ 3664623 w 4021235"/>
              <a:gd name="connsiteY407" fmla="*/ 913878 h 3917333"/>
              <a:gd name="connsiteX408" fmla="*/ 3685820 w 4021235"/>
              <a:gd name="connsiteY408" fmla="*/ 952527 h 3917333"/>
              <a:gd name="connsiteX409" fmla="*/ 3697042 w 4021235"/>
              <a:gd name="connsiteY409" fmla="*/ 971229 h 3917333"/>
              <a:gd name="connsiteX410" fmla="*/ 3698289 w 4021235"/>
              <a:gd name="connsiteY410" fmla="*/ 973722 h 3917333"/>
              <a:gd name="connsiteX411" fmla="*/ 3700783 w 4021235"/>
              <a:gd name="connsiteY411" fmla="*/ 978709 h 3917333"/>
              <a:gd name="connsiteX412" fmla="*/ 3708265 w 4021235"/>
              <a:gd name="connsiteY412" fmla="*/ 986190 h 3917333"/>
              <a:gd name="connsiteX413" fmla="*/ 3710758 w 4021235"/>
              <a:gd name="connsiteY413" fmla="*/ 987437 h 3917333"/>
              <a:gd name="connsiteX414" fmla="*/ 3712004 w 4021235"/>
              <a:gd name="connsiteY414" fmla="*/ 988684 h 3917333"/>
              <a:gd name="connsiteX415" fmla="*/ 3713251 w 4021235"/>
              <a:gd name="connsiteY415" fmla="*/ 994917 h 3917333"/>
              <a:gd name="connsiteX416" fmla="*/ 3713251 w 4021235"/>
              <a:gd name="connsiteY416" fmla="*/ 997411 h 3917333"/>
              <a:gd name="connsiteX417" fmla="*/ 3714499 w 4021235"/>
              <a:gd name="connsiteY417" fmla="*/ 1003645 h 3917333"/>
              <a:gd name="connsiteX418" fmla="*/ 3716993 w 4021235"/>
              <a:gd name="connsiteY418" fmla="*/ 1009879 h 3917333"/>
              <a:gd name="connsiteX419" fmla="*/ 3719487 w 4021235"/>
              <a:gd name="connsiteY419" fmla="*/ 1012372 h 3917333"/>
              <a:gd name="connsiteX420" fmla="*/ 3720733 w 4021235"/>
              <a:gd name="connsiteY420" fmla="*/ 1016112 h 3917333"/>
              <a:gd name="connsiteX421" fmla="*/ 3728215 w 4021235"/>
              <a:gd name="connsiteY421" fmla="*/ 1027333 h 3917333"/>
              <a:gd name="connsiteX422" fmla="*/ 3731956 w 4021235"/>
              <a:gd name="connsiteY422" fmla="*/ 1033567 h 3917333"/>
              <a:gd name="connsiteX423" fmla="*/ 3734449 w 4021235"/>
              <a:gd name="connsiteY423" fmla="*/ 1036061 h 3917333"/>
              <a:gd name="connsiteX424" fmla="*/ 3733201 w 4021235"/>
              <a:gd name="connsiteY424" fmla="*/ 1038554 h 3917333"/>
              <a:gd name="connsiteX425" fmla="*/ 3730708 w 4021235"/>
              <a:gd name="connsiteY425" fmla="*/ 1042294 h 3917333"/>
              <a:gd name="connsiteX426" fmla="*/ 3738190 w 4021235"/>
              <a:gd name="connsiteY426" fmla="*/ 1039801 h 3917333"/>
              <a:gd name="connsiteX427" fmla="*/ 3749412 w 4021235"/>
              <a:gd name="connsiteY427" fmla="*/ 1067230 h 3917333"/>
              <a:gd name="connsiteX428" fmla="*/ 3750658 w 4021235"/>
              <a:gd name="connsiteY428" fmla="*/ 1067230 h 3917333"/>
              <a:gd name="connsiteX429" fmla="*/ 3765622 w 4021235"/>
              <a:gd name="connsiteY429" fmla="*/ 1095905 h 3917333"/>
              <a:gd name="connsiteX430" fmla="*/ 3778091 w 4021235"/>
              <a:gd name="connsiteY430" fmla="*/ 1120840 h 3917333"/>
              <a:gd name="connsiteX431" fmla="*/ 3799288 w 4021235"/>
              <a:gd name="connsiteY431" fmla="*/ 1165724 h 3917333"/>
              <a:gd name="connsiteX432" fmla="*/ 3801782 w 4021235"/>
              <a:gd name="connsiteY432" fmla="*/ 1169464 h 3917333"/>
              <a:gd name="connsiteX433" fmla="*/ 3830459 w 4021235"/>
              <a:gd name="connsiteY433" fmla="*/ 1239283 h 3917333"/>
              <a:gd name="connsiteX434" fmla="*/ 3830459 w 4021235"/>
              <a:gd name="connsiteY434" fmla="*/ 1241777 h 3917333"/>
              <a:gd name="connsiteX435" fmla="*/ 3831707 w 4021235"/>
              <a:gd name="connsiteY435" fmla="*/ 1243024 h 3917333"/>
              <a:gd name="connsiteX436" fmla="*/ 3832954 w 4021235"/>
              <a:gd name="connsiteY436" fmla="*/ 1248010 h 3917333"/>
              <a:gd name="connsiteX437" fmla="*/ 3831707 w 4021235"/>
              <a:gd name="connsiteY437" fmla="*/ 1250504 h 3917333"/>
              <a:gd name="connsiteX438" fmla="*/ 3832954 w 4021235"/>
              <a:gd name="connsiteY438" fmla="*/ 1252998 h 3917333"/>
              <a:gd name="connsiteX439" fmla="*/ 3836695 w 4021235"/>
              <a:gd name="connsiteY439" fmla="*/ 1262972 h 3917333"/>
              <a:gd name="connsiteX440" fmla="*/ 3837942 w 4021235"/>
              <a:gd name="connsiteY440" fmla="*/ 1262972 h 3917333"/>
              <a:gd name="connsiteX441" fmla="*/ 3841681 w 4021235"/>
              <a:gd name="connsiteY441" fmla="*/ 1266712 h 3917333"/>
              <a:gd name="connsiteX442" fmla="*/ 3842929 w 4021235"/>
              <a:gd name="connsiteY442" fmla="*/ 1271699 h 3917333"/>
              <a:gd name="connsiteX443" fmla="*/ 3846670 w 4021235"/>
              <a:gd name="connsiteY443" fmla="*/ 1280426 h 3917333"/>
              <a:gd name="connsiteX444" fmla="*/ 3856645 w 4021235"/>
              <a:gd name="connsiteY444" fmla="*/ 1300375 h 3917333"/>
              <a:gd name="connsiteX445" fmla="*/ 3842929 w 4021235"/>
              <a:gd name="connsiteY445" fmla="*/ 1272946 h 3917333"/>
              <a:gd name="connsiteX446" fmla="*/ 3840436 w 4021235"/>
              <a:gd name="connsiteY446" fmla="*/ 1266712 h 3917333"/>
              <a:gd name="connsiteX447" fmla="*/ 3837942 w 4021235"/>
              <a:gd name="connsiteY447" fmla="*/ 1264218 h 3917333"/>
              <a:gd name="connsiteX448" fmla="*/ 3841681 w 4021235"/>
              <a:gd name="connsiteY448" fmla="*/ 1271699 h 3917333"/>
              <a:gd name="connsiteX449" fmla="*/ 3864127 w 4021235"/>
              <a:gd name="connsiteY449" fmla="*/ 1324063 h 3917333"/>
              <a:gd name="connsiteX450" fmla="*/ 3874102 w 4021235"/>
              <a:gd name="connsiteY450" fmla="*/ 1358972 h 3917333"/>
              <a:gd name="connsiteX451" fmla="*/ 3879088 w 4021235"/>
              <a:gd name="connsiteY451" fmla="*/ 1357726 h 3917333"/>
              <a:gd name="connsiteX452" fmla="*/ 3884077 w 4021235"/>
              <a:gd name="connsiteY452" fmla="*/ 1371440 h 3917333"/>
              <a:gd name="connsiteX453" fmla="*/ 3879088 w 4021235"/>
              <a:gd name="connsiteY453" fmla="*/ 1372687 h 3917333"/>
              <a:gd name="connsiteX454" fmla="*/ 3877842 w 4021235"/>
              <a:gd name="connsiteY454" fmla="*/ 1372687 h 3917333"/>
              <a:gd name="connsiteX455" fmla="*/ 3894052 w 4021235"/>
              <a:gd name="connsiteY455" fmla="*/ 1422558 h 3917333"/>
              <a:gd name="connsiteX456" fmla="*/ 3897792 w 4021235"/>
              <a:gd name="connsiteY456" fmla="*/ 1423804 h 3917333"/>
              <a:gd name="connsiteX457" fmla="*/ 3899040 w 4021235"/>
              <a:gd name="connsiteY457" fmla="*/ 1427544 h 3917333"/>
              <a:gd name="connsiteX458" fmla="*/ 3904027 w 4021235"/>
              <a:gd name="connsiteY458" fmla="*/ 1426298 h 3917333"/>
              <a:gd name="connsiteX459" fmla="*/ 3905274 w 4021235"/>
              <a:gd name="connsiteY459" fmla="*/ 1426298 h 3917333"/>
              <a:gd name="connsiteX460" fmla="*/ 3906521 w 4021235"/>
              <a:gd name="connsiteY460" fmla="*/ 1428791 h 3917333"/>
              <a:gd name="connsiteX461" fmla="*/ 3906521 w 4021235"/>
              <a:gd name="connsiteY461" fmla="*/ 1430038 h 3917333"/>
              <a:gd name="connsiteX462" fmla="*/ 3907767 w 4021235"/>
              <a:gd name="connsiteY462" fmla="*/ 1433778 h 3917333"/>
              <a:gd name="connsiteX463" fmla="*/ 3907767 w 4021235"/>
              <a:gd name="connsiteY463" fmla="*/ 1437519 h 3917333"/>
              <a:gd name="connsiteX464" fmla="*/ 3907767 w 4021235"/>
              <a:gd name="connsiteY464" fmla="*/ 1438766 h 3917333"/>
              <a:gd name="connsiteX465" fmla="*/ 3907767 w 4021235"/>
              <a:gd name="connsiteY465" fmla="*/ 1442506 h 3917333"/>
              <a:gd name="connsiteX466" fmla="*/ 3905274 w 4021235"/>
              <a:gd name="connsiteY466" fmla="*/ 1447493 h 3917333"/>
              <a:gd name="connsiteX467" fmla="*/ 3904027 w 4021235"/>
              <a:gd name="connsiteY467" fmla="*/ 1447493 h 3917333"/>
              <a:gd name="connsiteX468" fmla="*/ 3904027 w 4021235"/>
              <a:gd name="connsiteY468" fmla="*/ 1449986 h 3917333"/>
              <a:gd name="connsiteX469" fmla="*/ 3904027 w 4021235"/>
              <a:gd name="connsiteY469" fmla="*/ 1452480 h 3917333"/>
              <a:gd name="connsiteX470" fmla="*/ 3902780 w 4021235"/>
              <a:gd name="connsiteY470" fmla="*/ 1451233 h 3917333"/>
              <a:gd name="connsiteX471" fmla="*/ 3901533 w 4021235"/>
              <a:gd name="connsiteY471" fmla="*/ 1449986 h 3917333"/>
              <a:gd name="connsiteX472" fmla="*/ 3901533 w 4021235"/>
              <a:gd name="connsiteY472" fmla="*/ 1452480 h 3917333"/>
              <a:gd name="connsiteX473" fmla="*/ 3904027 w 4021235"/>
              <a:gd name="connsiteY473" fmla="*/ 1458714 h 3917333"/>
              <a:gd name="connsiteX474" fmla="*/ 3906521 w 4021235"/>
              <a:gd name="connsiteY474" fmla="*/ 1467441 h 3917333"/>
              <a:gd name="connsiteX475" fmla="*/ 3909014 w 4021235"/>
              <a:gd name="connsiteY475" fmla="*/ 1476168 h 3917333"/>
              <a:gd name="connsiteX476" fmla="*/ 3914002 w 4021235"/>
              <a:gd name="connsiteY476" fmla="*/ 1482402 h 3917333"/>
              <a:gd name="connsiteX477" fmla="*/ 3925224 w 4021235"/>
              <a:gd name="connsiteY477" fmla="*/ 1523545 h 3917333"/>
              <a:gd name="connsiteX478" fmla="*/ 3935200 w 4021235"/>
              <a:gd name="connsiteY478" fmla="*/ 1563442 h 3917333"/>
              <a:gd name="connsiteX479" fmla="*/ 3925224 w 4021235"/>
              <a:gd name="connsiteY479" fmla="*/ 1528532 h 3917333"/>
              <a:gd name="connsiteX480" fmla="*/ 3932706 w 4021235"/>
              <a:gd name="connsiteY480" fmla="*/ 1559702 h 3917333"/>
              <a:gd name="connsiteX481" fmla="*/ 3935324 w 4021235"/>
              <a:gd name="connsiteY481" fmla="*/ 1569053 h 3917333"/>
              <a:gd name="connsiteX482" fmla="*/ 3935325 w 4021235"/>
              <a:gd name="connsiteY482" fmla="*/ 1569056 h 3917333"/>
              <a:gd name="connsiteX483" fmla="*/ 3935713 w 4021235"/>
              <a:gd name="connsiteY483" fmla="*/ 1570998 h 3917333"/>
              <a:gd name="connsiteX484" fmla="*/ 3936446 w 4021235"/>
              <a:gd name="connsiteY484" fmla="*/ 1574663 h 3917333"/>
              <a:gd name="connsiteX485" fmla="*/ 3936448 w 4021235"/>
              <a:gd name="connsiteY485" fmla="*/ 1574670 h 3917333"/>
              <a:gd name="connsiteX486" fmla="*/ 3939564 w 4021235"/>
              <a:gd name="connsiteY486" fmla="*/ 1590247 h 3917333"/>
              <a:gd name="connsiteX487" fmla="*/ 3938939 w 4021235"/>
              <a:gd name="connsiteY487" fmla="*/ 1590871 h 3917333"/>
              <a:gd name="connsiteX488" fmla="*/ 3939876 w 4021235"/>
              <a:gd name="connsiteY488" fmla="*/ 1591806 h 3917333"/>
              <a:gd name="connsiteX489" fmla="*/ 3940187 w 4021235"/>
              <a:gd name="connsiteY489" fmla="*/ 1593364 h 3917333"/>
              <a:gd name="connsiteX490" fmla="*/ 3941434 w 4021235"/>
              <a:gd name="connsiteY490" fmla="*/ 1595858 h 3917333"/>
              <a:gd name="connsiteX491" fmla="*/ 3942681 w 4021235"/>
              <a:gd name="connsiteY491" fmla="*/ 1608325 h 3917333"/>
              <a:gd name="connsiteX492" fmla="*/ 3943928 w 4021235"/>
              <a:gd name="connsiteY492" fmla="*/ 1609572 h 3917333"/>
              <a:gd name="connsiteX493" fmla="*/ 3952656 w 4021235"/>
              <a:gd name="connsiteY493" fmla="*/ 1637001 h 3917333"/>
              <a:gd name="connsiteX494" fmla="*/ 3957643 w 4021235"/>
              <a:gd name="connsiteY494" fmla="*/ 1660690 h 3917333"/>
              <a:gd name="connsiteX495" fmla="*/ 3960137 w 4021235"/>
              <a:gd name="connsiteY495" fmla="*/ 1671910 h 3917333"/>
              <a:gd name="connsiteX496" fmla="*/ 3961384 w 4021235"/>
              <a:gd name="connsiteY496" fmla="*/ 1676897 h 3917333"/>
              <a:gd name="connsiteX497" fmla="*/ 3961384 w 4021235"/>
              <a:gd name="connsiteY497" fmla="*/ 1681884 h 3917333"/>
              <a:gd name="connsiteX498" fmla="*/ 3962631 w 4021235"/>
              <a:gd name="connsiteY498" fmla="*/ 1691859 h 3917333"/>
              <a:gd name="connsiteX499" fmla="*/ 3962631 w 4021235"/>
              <a:gd name="connsiteY499" fmla="*/ 1695599 h 3917333"/>
              <a:gd name="connsiteX500" fmla="*/ 3966372 w 4021235"/>
              <a:gd name="connsiteY500" fmla="*/ 1694352 h 3917333"/>
              <a:gd name="connsiteX501" fmla="*/ 3965125 w 4021235"/>
              <a:gd name="connsiteY501" fmla="*/ 1695599 h 3917333"/>
              <a:gd name="connsiteX502" fmla="*/ 3966372 w 4021235"/>
              <a:gd name="connsiteY502" fmla="*/ 1696846 h 3917333"/>
              <a:gd name="connsiteX503" fmla="*/ 3967618 w 4021235"/>
              <a:gd name="connsiteY503" fmla="*/ 1698092 h 3917333"/>
              <a:gd name="connsiteX504" fmla="*/ 3968866 w 4021235"/>
              <a:gd name="connsiteY504" fmla="*/ 1698092 h 3917333"/>
              <a:gd name="connsiteX505" fmla="*/ 3967618 w 4021235"/>
              <a:gd name="connsiteY505" fmla="*/ 1699339 h 3917333"/>
              <a:gd name="connsiteX506" fmla="*/ 3968866 w 4021235"/>
              <a:gd name="connsiteY506" fmla="*/ 1699339 h 3917333"/>
              <a:gd name="connsiteX507" fmla="*/ 3968866 w 4021235"/>
              <a:gd name="connsiteY507" fmla="*/ 1698092 h 3917333"/>
              <a:gd name="connsiteX508" fmla="*/ 3970113 w 4021235"/>
              <a:gd name="connsiteY508" fmla="*/ 1698092 h 3917333"/>
              <a:gd name="connsiteX509" fmla="*/ 3971359 w 4021235"/>
              <a:gd name="connsiteY509" fmla="*/ 1698092 h 3917333"/>
              <a:gd name="connsiteX510" fmla="*/ 3975100 w 4021235"/>
              <a:gd name="connsiteY510" fmla="*/ 1698092 h 3917333"/>
              <a:gd name="connsiteX511" fmla="*/ 3973853 w 4021235"/>
              <a:gd name="connsiteY511" fmla="*/ 1699339 h 3917333"/>
              <a:gd name="connsiteX512" fmla="*/ 3973853 w 4021235"/>
              <a:gd name="connsiteY512" fmla="*/ 1700586 h 3917333"/>
              <a:gd name="connsiteX513" fmla="*/ 3975100 w 4021235"/>
              <a:gd name="connsiteY513" fmla="*/ 1700586 h 3917333"/>
              <a:gd name="connsiteX514" fmla="*/ 3975100 w 4021235"/>
              <a:gd name="connsiteY514" fmla="*/ 1700319 h 3917333"/>
              <a:gd name="connsiteX515" fmla="*/ 3976035 w 4021235"/>
              <a:gd name="connsiteY515" fmla="*/ 1700118 h 3917333"/>
              <a:gd name="connsiteX516" fmla="*/ 3976347 w 4021235"/>
              <a:gd name="connsiteY516" fmla="*/ 1700586 h 3917333"/>
              <a:gd name="connsiteX517" fmla="*/ 3965125 w 4021235"/>
              <a:gd name="connsiteY517" fmla="*/ 1704326 h 3917333"/>
              <a:gd name="connsiteX518" fmla="*/ 3965125 w 4021235"/>
              <a:gd name="connsiteY518" fmla="*/ 1705573 h 3917333"/>
              <a:gd name="connsiteX519" fmla="*/ 3968398 w 4021235"/>
              <a:gd name="connsiteY519" fmla="*/ 1719443 h 3917333"/>
              <a:gd name="connsiteX520" fmla="*/ 3971490 w 4021235"/>
              <a:gd name="connsiteY520" fmla="*/ 1733071 h 3917333"/>
              <a:gd name="connsiteX521" fmla="*/ 3971359 w 4021235"/>
              <a:gd name="connsiteY521" fmla="*/ 1734248 h 3917333"/>
              <a:gd name="connsiteX522" fmla="*/ 3972606 w 4021235"/>
              <a:gd name="connsiteY522" fmla="*/ 1737988 h 3917333"/>
              <a:gd name="connsiteX523" fmla="*/ 3973853 w 4021235"/>
              <a:gd name="connsiteY523" fmla="*/ 1741729 h 3917333"/>
              <a:gd name="connsiteX524" fmla="*/ 3973853 w 4021235"/>
              <a:gd name="connsiteY524" fmla="*/ 1751703 h 3917333"/>
              <a:gd name="connsiteX525" fmla="*/ 3976347 w 4021235"/>
              <a:gd name="connsiteY525" fmla="*/ 1769158 h 3917333"/>
              <a:gd name="connsiteX526" fmla="*/ 3978841 w 4021235"/>
              <a:gd name="connsiteY526" fmla="*/ 1786613 h 3917333"/>
              <a:gd name="connsiteX527" fmla="*/ 3980088 w 4021235"/>
              <a:gd name="connsiteY527" fmla="*/ 1785366 h 3917333"/>
              <a:gd name="connsiteX528" fmla="*/ 3981335 w 4021235"/>
              <a:gd name="connsiteY528" fmla="*/ 1785366 h 3917333"/>
              <a:gd name="connsiteX529" fmla="*/ 3990063 w 4021235"/>
              <a:gd name="connsiteY529" fmla="*/ 1785366 h 3917333"/>
              <a:gd name="connsiteX530" fmla="*/ 3992557 w 4021235"/>
              <a:gd name="connsiteY530" fmla="*/ 1804067 h 3917333"/>
              <a:gd name="connsiteX531" fmla="*/ 3983828 w 4021235"/>
              <a:gd name="connsiteY531" fmla="*/ 1805314 h 3917333"/>
              <a:gd name="connsiteX532" fmla="*/ 3983828 w 4021235"/>
              <a:gd name="connsiteY532" fmla="*/ 1810301 h 3917333"/>
              <a:gd name="connsiteX533" fmla="*/ 3995050 w 4021235"/>
              <a:gd name="connsiteY533" fmla="*/ 1835236 h 3917333"/>
              <a:gd name="connsiteX534" fmla="*/ 3995050 w 4021235"/>
              <a:gd name="connsiteY534" fmla="*/ 1836483 h 3917333"/>
              <a:gd name="connsiteX535" fmla="*/ 3997543 w 4021235"/>
              <a:gd name="connsiteY535" fmla="*/ 1837730 h 3917333"/>
              <a:gd name="connsiteX536" fmla="*/ 3998791 w 4021235"/>
              <a:gd name="connsiteY536" fmla="*/ 1841470 h 3917333"/>
              <a:gd name="connsiteX537" fmla="*/ 3990063 w 4021235"/>
              <a:gd name="connsiteY537" fmla="*/ 1843964 h 3917333"/>
              <a:gd name="connsiteX538" fmla="*/ 3990063 w 4021235"/>
              <a:gd name="connsiteY538" fmla="*/ 1842717 h 3917333"/>
              <a:gd name="connsiteX539" fmla="*/ 3988816 w 4021235"/>
              <a:gd name="connsiteY539" fmla="*/ 1841470 h 3917333"/>
              <a:gd name="connsiteX540" fmla="*/ 3988816 w 4021235"/>
              <a:gd name="connsiteY540" fmla="*/ 1843964 h 3917333"/>
              <a:gd name="connsiteX541" fmla="*/ 3987568 w 4021235"/>
              <a:gd name="connsiteY541" fmla="*/ 1843964 h 3917333"/>
              <a:gd name="connsiteX542" fmla="*/ 3993804 w 4021235"/>
              <a:gd name="connsiteY542" fmla="*/ 1898821 h 3917333"/>
              <a:gd name="connsiteX543" fmla="*/ 4000038 w 4021235"/>
              <a:gd name="connsiteY543" fmla="*/ 1954926 h 3917333"/>
              <a:gd name="connsiteX544" fmla="*/ 4008765 w 4021235"/>
              <a:gd name="connsiteY544" fmla="*/ 2058407 h 3917333"/>
              <a:gd name="connsiteX545" fmla="*/ 4008765 w 4021235"/>
              <a:gd name="connsiteY545" fmla="*/ 2063394 h 3917333"/>
              <a:gd name="connsiteX546" fmla="*/ 4012507 w 4021235"/>
              <a:gd name="connsiteY546" fmla="*/ 2117005 h 3917333"/>
              <a:gd name="connsiteX547" fmla="*/ 4015001 w 4021235"/>
              <a:gd name="connsiteY547" fmla="*/ 2164382 h 3917333"/>
              <a:gd name="connsiteX548" fmla="*/ 4015001 w 4021235"/>
              <a:gd name="connsiteY548" fmla="*/ 2230461 h 3917333"/>
              <a:gd name="connsiteX549" fmla="*/ 4013754 w 4021235"/>
              <a:gd name="connsiteY549" fmla="*/ 2307760 h 3917333"/>
              <a:gd name="connsiteX550" fmla="*/ 4003779 w 4021235"/>
              <a:gd name="connsiteY550" fmla="*/ 2439917 h 3917333"/>
              <a:gd name="connsiteX551" fmla="*/ 4002532 w 4021235"/>
              <a:gd name="connsiteY551" fmla="*/ 2462359 h 3917333"/>
              <a:gd name="connsiteX552" fmla="*/ 4003779 w 4021235"/>
              <a:gd name="connsiteY552" fmla="*/ 2474826 h 3917333"/>
              <a:gd name="connsiteX553" fmla="*/ 4003779 w 4021235"/>
              <a:gd name="connsiteY553" fmla="*/ 2467346 h 3917333"/>
              <a:gd name="connsiteX554" fmla="*/ 4003779 w 4021235"/>
              <a:gd name="connsiteY554" fmla="*/ 2462359 h 3917333"/>
              <a:gd name="connsiteX555" fmla="*/ 4003779 w 4021235"/>
              <a:gd name="connsiteY555" fmla="*/ 2454878 h 3917333"/>
              <a:gd name="connsiteX556" fmla="*/ 4005026 w 4021235"/>
              <a:gd name="connsiteY556" fmla="*/ 2449891 h 3917333"/>
              <a:gd name="connsiteX557" fmla="*/ 4006272 w 4021235"/>
              <a:gd name="connsiteY557" fmla="*/ 2442411 h 3917333"/>
              <a:gd name="connsiteX558" fmla="*/ 4005026 w 4021235"/>
              <a:gd name="connsiteY558" fmla="*/ 2433683 h 3917333"/>
              <a:gd name="connsiteX559" fmla="*/ 4007518 w 4021235"/>
              <a:gd name="connsiteY559" fmla="*/ 2413735 h 3917333"/>
              <a:gd name="connsiteX560" fmla="*/ 4011260 w 4021235"/>
              <a:gd name="connsiteY560" fmla="*/ 2367605 h 3917333"/>
              <a:gd name="connsiteX561" fmla="*/ 4012507 w 4021235"/>
              <a:gd name="connsiteY561" fmla="*/ 2356384 h 3917333"/>
              <a:gd name="connsiteX562" fmla="*/ 4015001 w 4021235"/>
              <a:gd name="connsiteY562" fmla="*/ 2300280 h 3917333"/>
              <a:gd name="connsiteX563" fmla="*/ 4019988 w 4021235"/>
              <a:gd name="connsiteY563" fmla="*/ 2164382 h 3917333"/>
              <a:gd name="connsiteX564" fmla="*/ 4018740 w 4021235"/>
              <a:gd name="connsiteY564" fmla="*/ 2266617 h 3917333"/>
              <a:gd name="connsiteX565" fmla="*/ 4019988 w 4021235"/>
              <a:gd name="connsiteY565" fmla="*/ 2261786 h 3917333"/>
              <a:gd name="connsiteX566" fmla="*/ 4020551 w 4021235"/>
              <a:gd name="connsiteY566" fmla="*/ 2248962 h 3917333"/>
              <a:gd name="connsiteX567" fmla="*/ 4019988 w 4021235"/>
              <a:gd name="connsiteY567" fmla="*/ 2271604 h 3917333"/>
              <a:gd name="connsiteX568" fmla="*/ 4016247 w 4021235"/>
              <a:gd name="connsiteY568" fmla="*/ 2320228 h 3917333"/>
              <a:gd name="connsiteX569" fmla="*/ 4013754 w 4021235"/>
              <a:gd name="connsiteY569" fmla="*/ 2398774 h 3917333"/>
              <a:gd name="connsiteX570" fmla="*/ 4011260 w 4021235"/>
              <a:gd name="connsiteY570" fmla="*/ 2408748 h 3917333"/>
              <a:gd name="connsiteX571" fmla="*/ 4015001 w 4021235"/>
              <a:gd name="connsiteY571" fmla="*/ 2368852 h 3917333"/>
              <a:gd name="connsiteX572" fmla="*/ 4011260 w 4021235"/>
              <a:gd name="connsiteY572" fmla="*/ 2396280 h 3917333"/>
              <a:gd name="connsiteX573" fmla="*/ 4007518 w 4021235"/>
              <a:gd name="connsiteY573" fmla="*/ 2443658 h 3917333"/>
              <a:gd name="connsiteX574" fmla="*/ 4007518 w 4021235"/>
              <a:gd name="connsiteY574" fmla="*/ 2464852 h 3917333"/>
              <a:gd name="connsiteX575" fmla="*/ 4007518 w 4021235"/>
              <a:gd name="connsiteY575" fmla="*/ 2474826 h 3917333"/>
              <a:gd name="connsiteX576" fmla="*/ 4007518 w 4021235"/>
              <a:gd name="connsiteY576" fmla="*/ 2484800 h 3917333"/>
              <a:gd name="connsiteX577" fmla="*/ 4007518 w 4021235"/>
              <a:gd name="connsiteY577" fmla="*/ 2487294 h 3917333"/>
              <a:gd name="connsiteX578" fmla="*/ 4006272 w 4021235"/>
              <a:gd name="connsiteY578" fmla="*/ 2489788 h 3917333"/>
              <a:gd name="connsiteX579" fmla="*/ 4005026 w 4021235"/>
              <a:gd name="connsiteY579" fmla="*/ 2489788 h 3917333"/>
              <a:gd name="connsiteX580" fmla="*/ 4001285 w 4021235"/>
              <a:gd name="connsiteY580" fmla="*/ 2518463 h 3917333"/>
              <a:gd name="connsiteX581" fmla="*/ 4000662 w 4021235"/>
              <a:gd name="connsiteY581" fmla="*/ 2520645 h 3917333"/>
              <a:gd name="connsiteX582" fmla="*/ 4001965 w 4021235"/>
              <a:gd name="connsiteY582" fmla="*/ 2508034 h 3917333"/>
              <a:gd name="connsiteX583" fmla="*/ 4003779 w 4021235"/>
              <a:gd name="connsiteY583" fmla="*/ 2493528 h 3917333"/>
              <a:gd name="connsiteX584" fmla="*/ 4003779 w 4021235"/>
              <a:gd name="connsiteY584" fmla="*/ 2491034 h 3917333"/>
              <a:gd name="connsiteX585" fmla="*/ 4002337 w 4021235"/>
              <a:gd name="connsiteY585" fmla="*/ 2504437 h 3917333"/>
              <a:gd name="connsiteX586" fmla="*/ 4001965 w 4021235"/>
              <a:gd name="connsiteY586" fmla="*/ 2508034 h 3917333"/>
              <a:gd name="connsiteX587" fmla="*/ 3998791 w 4021235"/>
              <a:gd name="connsiteY587" fmla="*/ 2533424 h 3917333"/>
              <a:gd name="connsiteX588" fmla="*/ 3996297 w 4021235"/>
              <a:gd name="connsiteY588" fmla="*/ 2539658 h 3917333"/>
              <a:gd name="connsiteX589" fmla="*/ 3993804 w 4021235"/>
              <a:gd name="connsiteY589" fmla="*/ 2572074 h 3917333"/>
              <a:gd name="connsiteX590" fmla="*/ 3986322 w 4021235"/>
              <a:gd name="connsiteY590" fmla="*/ 2616958 h 3917333"/>
              <a:gd name="connsiteX591" fmla="*/ 3977593 w 4021235"/>
              <a:gd name="connsiteY591" fmla="*/ 2664335 h 3917333"/>
              <a:gd name="connsiteX592" fmla="*/ 3962631 w 4021235"/>
              <a:gd name="connsiteY592" fmla="*/ 2739140 h 3917333"/>
              <a:gd name="connsiteX593" fmla="*/ 3966372 w 4021235"/>
              <a:gd name="connsiteY593" fmla="*/ 2736647 h 3917333"/>
              <a:gd name="connsiteX594" fmla="*/ 3962631 w 4021235"/>
              <a:gd name="connsiteY594" fmla="*/ 2750362 h 3917333"/>
              <a:gd name="connsiteX595" fmla="*/ 3955150 w 4021235"/>
              <a:gd name="connsiteY595" fmla="*/ 2784024 h 3917333"/>
              <a:gd name="connsiteX596" fmla="*/ 3953903 w 4021235"/>
              <a:gd name="connsiteY596" fmla="*/ 2791504 h 3917333"/>
              <a:gd name="connsiteX597" fmla="*/ 3955150 w 4021235"/>
              <a:gd name="connsiteY597" fmla="*/ 2785271 h 3917333"/>
              <a:gd name="connsiteX598" fmla="*/ 3956397 w 4021235"/>
              <a:gd name="connsiteY598" fmla="*/ 2782777 h 3917333"/>
              <a:gd name="connsiteX599" fmla="*/ 3955150 w 4021235"/>
              <a:gd name="connsiteY599" fmla="*/ 2789011 h 3917333"/>
              <a:gd name="connsiteX600" fmla="*/ 3952656 w 4021235"/>
              <a:gd name="connsiteY600" fmla="*/ 2793998 h 3917333"/>
              <a:gd name="connsiteX601" fmla="*/ 3951409 w 4021235"/>
              <a:gd name="connsiteY601" fmla="*/ 2797738 h 3917333"/>
              <a:gd name="connsiteX602" fmla="*/ 3950162 w 4021235"/>
              <a:gd name="connsiteY602" fmla="*/ 2800232 h 3917333"/>
              <a:gd name="connsiteX603" fmla="*/ 3923977 w 4021235"/>
              <a:gd name="connsiteY603" fmla="*/ 2912441 h 3917333"/>
              <a:gd name="connsiteX604" fmla="*/ 3918989 w 4021235"/>
              <a:gd name="connsiteY604" fmla="*/ 2933636 h 3917333"/>
              <a:gd name="connsiteX605" fmla="*/ 3914002 w 4021235"/>
              <a:gd name="connsiteY605" fmla="*/ 2957324 h 3917333"/>
              <a:gd name="connsiteX606" fmla="*/ 3909014 w 4021235"/>
              <a:gd name="connsiteY606" fmla="*/ 2957324 h 3917333"/>
              <a:gd name="connsiteX607" fmla="*/ 3910262 w 4021235"/>
              <a:gd name="connsiteY607" fmla="*/ 2956078 h 3917333"/>
              <a:gd name="connsiteX608" fmla="*/ 3909014 w 4021235"/>
              <a:gd name="connsiteY608" fmla="*/ 2956078 h 3917333"/>
              <a:gd name="connsiteX609" fmla="*/ 3905274 w 4021235"/>
              <a:gd name="connsiteY609" fmla="*/ 2964805 h 3917333"/>
              <a:gd name="connsiteX610" fmla="*/ 3909014 w 4021235"/>
              <a:gd name="connsiteY610" fmla="*/ 2957324 h 3917333"/>
              <a:gd name="connsiteX611" fmla="*/ 3911509 w 4021235"/>
              <a:gd name="connsiteY611" fmla="*/ 2958571 h 3917333"/>
              <a:gd name="connsiteX612" fmla="*/ 3911509 w 4021235"/>
              <a:gd name="connsiteY612" fmla="*/ 2959818 h 3917333"/>
              <a:gd name="connsiteX613" fmla="*/ 3911509 w 4021235"/>
              <a:gd name="connsiteY613" fmla="*/ 2961064 h 3917333"/>
              <a:gd name="connsiteX614" fmla="*/ 3909014 w 4021235"/>
              <a:gd name="connsiteY614" fmla="*/ 2966052 h 3917333"/>
              <a:gd name="connsiteX615" fmla="*/ 3906521 w 4021235"/>
              <a:gd name="connsiteY615" fmla="*/ 2977272 h 3917333"/>
              <a:gd name="connsiteX616" fmla="*/ 3900285 w 4021235"/>
              <a:gd name="connsiteY616" fmla="*/ 2993480 h 3917333"/>
              <a:gd name="connsiteX617" fmla="*/ 3894052 w 4021235"/>
              <a:gd name="connsiteY617" fmla="*/ 3009688 h 3917333"/>
              <a:gd name="connsiteX618" fmla="*/ 3894052 w 4021235"/>
              <a:gd name="connsiteY618" fmla="*/ 3013429 h 3917333"/>
              <a:gd name="connsiteX619" fmla="*/ 3889064 w 4021235"/>
              <a:gd name="connsiteY619" fmla="*/ 3030883 h 3917333"/>
              <a:gd name="connsiteX620" fmla="*/ 3876595 w 4021235"/>
              <a:gd name="connsiteY620" fmla="*/ 3069533 h 3917333"/>
              <a:gd name="connsiteX621" fmla="*/ 3872559 w 4021235"/>
              <a:gd name="connsiteY621" fmla="*/ 3080370 h 3917333"/>
              <a:gd name="connsiteX622" fmla="*/ 3870361 w 4021235"/>
              <a:gd name="connsiteY622" fmla="*/ 3085741 h 3917333"/>
              <a:gd name="connsiteX623" fmla="*/ 3871038 w 4021235"/>
              <a:gd name="connsiteY623" fmla="*/ 3084452 h 3917333"/>
              <a:gd name="connsiteX624" fmla="*/ 3870775 w 4021235"/>
              <a:gd name="connsiteY624" fmla="*/ 3085159 h 3917333"/>
              <a:gd name="connsiteX625" fmla="*/ 3868802 w 4021235"/>
              <a:gd name="connsiteY625" fmla="*/ 3090572 h 3917333"/>
              <a:gd name="connsiteX626" fmla="*/ 3871544 w 4021235"/>
              <a:gd name="connsiteY626" fmla="*/ 3083488 h 3917333"/>
              <a:gd name="connsiteX627" fmla="*/ 3873615 w 4021235"/>
              <a:gd name="connsiteY627" fmla="*/ 3079546 h 3917333"/>
              <a:gd name="connsiteX628" fmla="*/ 3865373 w 4021235"/>
              <a:gd name="connsiteY628" fmla="*/ 3104442 h 3917333"/>
              <a:gd name="connsiteX629" fmla="*/ 3865373 w 4021235"/>
              <a:gd name="connsiteY629" fmla="*/ 3103196 h 3917333"/>
              <a:gd name="connsiteX630" fmla="*/ 3860071 w 4021235"/>
              <a:gd name="connsiteY630" fmla="*/ 3118344 h 3917333"/>
              <a:gd name="connsiteX631" fmla="*/ 3860542 w 4021235"/>
              <a:gd name="connsiteY631" fmla="*/ 3116442 h 3917333"/>
              <a:gd name="connsiteX632" fmla="*/ 3864127 w 4021235"/>
              <a:gd name="connsiteY632" fmla="*/ 3104442 h 3917333"/>
              <a:gd name="connsiteX633" fmla="*/ 3849163 w 4021235"/>
              <a:gd name="connsiteY633" fmla="*/ 3144339 h 3917333"/>
              <a:gd name="connsiteX634" fmla="*/ 3848471 w 4021235"/>
              <a:gd name="connsiteY634" fmla="*/ 3145723 h 3917333"/>
              <a:gd name="connsiteX635" fmla="*/ 3848228 w 4021235"/>
              <a:gd name="connsiteY635" fmla="*/ 3146053 h 3917333"/>
              <a:gd name="connsiteX636" fmla="*/ 3847778 w 4021235"/>
              <a:gd name="connsiteY636" fmla="*/ 3147112 h 3917333"/>
              <a:gd name="connsiteX637" fmla="*/ 3844176 w 4021235"/>
              <a:gd name="connsiteY637" fmla="*/ 3154313 h 3917333"/>
              <a:gd name="connsiteX638" fmla="*/ 3842929 w 4021235"/>
              <a:gd name="connsiteY638" fmla="*/ 3159300 h 3917333"/>
              <a:gd name="connsiteX639" fmla="*/ 3844176 w 4021235"/>
              <a:gd name="connsiteY639" fmla="*/ 3155560 h 3917333"/>
              <a:gd name="connsiteX640" fmla="*/ 3841681 w 4021235"/>
              <a:gd name="connsiteY640" fmla="*/ 3164287 h 3917333"/>
              <a:gd name="connsiteX641" fmla="*/ 3841059 w 4021235"/>
              <a:gd name="connsiteY641" fmla="*/ 3163663 h 3917333"/>
              <a:gd name="connsiteX642" fmla="*/ 3841681 w 4021235"/>
              <a:gd name="connsiteY642" fmla="*/ 3163040 h 3917333"/>
              <a:gd name="connsiteX643" fmla="*/ 3840436 w 4021235"/>
              <a:gd name="connsiteY643" fmla="*/ 3161794 h 3917333"/>
              <a:gd name="connsiteX644" fmla="*/ 3840436 w 4021235"/>
              <a:gd name="connsiteY644" fmla="*/ 3163040 h 3917333"/>
              <a:gd name="connsiteX645" fmla="*/ 3835448 w 4021235"/>
              <a:gd name="connsiteY645" fmla="*/ 3175508 h 3917333"/>
              <a:gd name="connsiteX646" fmla="*/ 3839188 w 4021235"/>
              <a:gd name="connsiteY646" fmla="*/ 3165534 h 3917333"/>
              <a:gd name="connsiteX647" fmla="*/ 3815498 w 4021235"/>
              <a:gd name="connsiteY647" fmla="*/ 3216651 h 3917333"/>
              <a:gd name="connsiteX648" fmla="*/ 3814192 w 4021235"/>
              <a:gd name="connsiteY648" fmla="*/ 3221054 h 3917333"/>
              <a:gd name="connsiteX649" fmla="*/ 3815434 w 4021235"/>
              <a:gd name="connsiteY649" fmla="*/ 3218694 h 3917333"/>
              <a:gd name="connsiteX650" fmla="*/ 3810509 w 4021235"/>
              <a:gd name="connsiteY650" fmla="*/ 3229119 h 3917333"/>
              <a:gd name="connsiteX651" fmla="*/ 3804276 w 4021235"/>
              <a:gd name="connsiteY651" fmla="*/ 3239093 h 3917333"/>
              <a:gd name="connsiteX652" fmla="*/ 3809263 w 4021235"/>
              <a:gd name="connsiteY652" fmla="*/ 3227872 h 3917333"/>
              <a:gd name="connsiteX653" fmla="*/ 3805523 w 4021235"/>
              <a:gd name="connsiteY653" fmla="*/ 3234106 h 3917333"/>
              <a:gd name="connsiteX654" fmla="*/ 3803029 w 4021235"/>
              <a:gd name="connsiteY654" fmla="*/ 3240340 h 3917333"/>
              <a:gd name="connsiteX655" fmla="*/ 3801782 w 4021235"/>
              <a:gd name="connsiteY655" fmla="*/ 3241586 h 3917333"/>
              <a:gd name="connsiteX656" fmla="*/ 3800534 w 4021235"/>
              <a:gd name="connsiteY656" fmla="*/ 3242833 h 3917333"/>
              <a:gd name="connsiteX657" fmla="*/ 3799288 w 4021235"/>
              <a:gd name="connsiteY657" fmla="*/ 3242833 h 3917333"/>
              <a:gd name="connsiteX658" fmla="*/ 3798041 w 4021235"/>
              <a:gd name="connsiteY658" fmla="*/ 3245327 h 3917333"/>
              <a:gd name="connsiteX659" fmla="*/ 3788066 w 4021235"/>
              <a:gd name="connsiteY659" fmla="*/ 3265275 h 3917333"/>
              <a:gd name="connsiteX660" fmla="*/ 3779337 w 4021235"/>
              <a:gd name="connsiteY660" fmla="*/ 3288964 h 3917333"/>
              <a:gd name="connsiteX661" fmla="*/ 3768116 w 4021235"/>
              <a:gd name="connsiteY661" fmla="*/ 3312652 h 3917333"/>
              <a:gd name="connsiteX662" fmla="*/ 3769362 w 4021235"/>
              <a:gd name="connsiteY662" fmla="*/ 3312652 h 3917333"/>
              <a:gd name="connsiteX663" fmla="*/ 3768116 w 4021235"/>
              <a:gd name="connsiteY663" fmla="*/ 3313899 h 3917333"/>
              <a:gd name="connsiteX664" fmla="*/ 3765622 w 4021235"/>
              <a:gd name="connsiteY664" fmla="*/ 3318886 h 3917333"/>
              <a:gd name="connsiteX665" fmla="*/ 3768115 w 4021235"/>
              <a:gd name="connsiteY665" fmla="*/ 3316392 h 3917333"/>
              <a:gd name="connsiteX666" fmla="*/ 3765622 w 4021235"/>
              <a:gd name="connsiteY666" fmla="*/ 3320133 h 3917333"/>
              <a:gd name="connsiteX667" fmla="*/ 3755291 w 4021235"/>
              <a:gd name="connsiteY667" fmla="*/ 3335053 h 3917333"/>
              <a:gd name="connsiteX668" fmla="*/ 3757143 w 4021235"/>
              <a:gd name="connsiteY668" fmla="*/ 3333089 h 3917333"/>
              <a:gd name="connsiteX669" fmla="*/ 3755573 w 4021235"/>
              <a:gd name="connsiteY669" fmla="*/ 3335087 h 3917333"/>
              <a:gd name="connsiteX670" fmla="*/ 3754539 w 4021235"/>
              <a:gd name="connsiteY670" fmla="*/ 3336140 h 3917333"/>
              <a:gd name="connsiteX671" fmla="*/ 3754400 w 4021235"/>
              <a:gd name="connsiteY671" fmla="*/ 3336340 h 3917333"/>
              <a:gd name="connsiteX672" fmla="*/ 3738190 w 4021235"/>
              <a:gd name="connsiteY672" fmla="*/ 3363770 h 3917333"/>
              <a:gd name="connsiteX673" fmla="*/ 3740840 w 4021235"/>
              <a:gd name="connsiteY673" fmla="*/ 3359717 h 3917333"/>
              <a:gd name="connsiteX674" fmla="*/ 3745081 w 4021235"/>
              <a:gd name="connsiteY674" fmla="*/ 3354123 h 3917333"/>
              <a:gd name="connsiteX675" fmla="*/ 3744424 w 4021235"/>
              <a:gd name="connsiteY675" fmla="*/ 3355042 h 3917333"/>
              <a:gd name="connsiteX676" fmla="*/ 3748165 w 4021235"/>
              <a:gd name="connsiteY676" fmla="*/ 3350055 h 3917333"/>
              <a:gd name="connsiteX677" fmla="*/ 3745081 w 4021235"/>
              <a:gd name="connsiteY677" fmla="*/ 3354123 h 3917333"/>
              <a:gd name="connsiteX678" fmla="*/ 3763128 w 4021235"/>
              <a:gd name="connsiteY678" fmla="*/ 3328860 h 3917333"/>
              <a:gd name="connsiteX679" fmla="*/ 3733201 w 4021235"/>
              <a:gd name="connsiteY679" fmla="*/ 3372497 h 3917333"/>
              <a:gd name="connsiteX680" fmla="*/ 3733201 w 4021235"/>
              <a:gd name="connsiteY680" fmla="*/ 3371250 h 3917333"/>
              <a:gd name="connsiteX681" fmla="*/ 3730708 w 4021235"/>
              <a:gd name="connsiteY681" fmla="*/ 3377484 h 3917333"/>
              <a:gd name="connsiteX682" fmla="*/ 3729462 w 4021235"/>
              <a:gd name="connsiteY682" fmla="*/ 3376237 h 3917333"/>
              <a:gd name="connsiteX683" fmla="*/ 3726968 w 4021235"/>
              <a:gd name="connsiteY683" fmla="*/ 3374990 h 3917333"/>
              <a:gd name="connsiteX684" fmla="*/ 3712575 w 4021235"/>
              <a:gd name="connsiteY684" fmla="*/ 3396022 h 3917333"/>
              <a:gd name="connsiteX685" fmla="*/ 3710758 w 4021235"/>
              <a:gd name="connsiteY685" fmla="*/ 3398679 h 3917333"/>
              <a:gd name="connsiteX686" fmla="*/ 3708265 w 4021235"/>
              <a:gd name="connsiteY686" fmla="*/ 3403666 h 3917333"/>
              <a:gd name="connsiteX687" fmla="*/ 3708265 w 4021235"/>
              <a:gd name="connsiteY687" fmla="*/ 3404912 h 3917333"/>
              <a:gd name="connsiteX688" fmla="*/ 3709511 w 4021235"/>
              <a:gd name="connsiteY688" fmla="*/ 3404912 h 3917333"/>
              <a:gd name="connsiteX689" fmla="*/ 3570555 w 4021235"/>
              <a:gd name="connsiteY689" fmla="*/ 3489974 h 3917333"/>
              <a:gd name="connsiteX690" fmla="*/ 2953892 w 4021235"/>
              <a:gd name="connsiteY690" fmla="*/ 3867462 h 3917333"/>
              <a:gd name="connsiteX691" fmla="*/ 2942671 w 4021235"/>
              <a:gd name="connsiteY691" fmla="*/ 3869956 h 3917333"/>
              <a:gd name="connsiteX692" fmla="*/ 2943917 w 4021235"/>
              <a:gd name="connsiteY692" fmla="*/ 3873696 h 3917333"/>
              <a:gd name="connsiteX693" fmla="*/ 2953892 w 4021235"/>
              <a:gd name="connsiteY693" fmla="*/ 3867462 h 3917333"/>
              <a:gd name="connsiteX694" fmla="*/ 3132198 w 4021235"/>
              <a:gd name="connsiteY694" fmla="*/ 3822579 h 3917333"/>
              <a:gd name="connsiteX695" fmla="*/ 3709511 w 4021235"/>
              <a:gd name="connsiteY695" fmla="*/ 3404912 h 3917333"/>
              <a:gd name="connsiteX696" fmla="*/ 3710758 w 4021235"/>
              <a:gd name="connsiteY696" fmla="*/ 3404912 h 3917333"/>
              <a:gd name="connsiteX697" fmla="*/ 3712004 w 4021235"/>
              <a:gd name="connsiteY697" fmla="*/ 3406160 h 3917333"/>
              <a:gd name="connsiteX698" fmla="*/ 3712004 w 4021235"/>
              <a:gd name="connsiteY698" fmla="*/ 3412393 h 3917333"/>
              <a:gd name="connsiteX699" fmla="*/ 3712004 w 4021235"/>
              <a:gd name="connsiteY699" fmla="*/ 3413640 h 3917333"/>
              <a:gd name="connsiteX700" fmla="*/ 3710758 w 4021235"/>
              <a:gd name="connsiteY700" fmla="*/ 3413640 h 3917333"/>
              <a:gd name="connsiteX701" fmla="*/ 3709511 w 4021235"/>
              <a:gd name="connsiteY701" fmla="*/ 3412393 h 3917333"/>
              <a:gd name="connsiteX702" fmla="*/ 3709511 w 4021235"/>
              <a:gd name="connsiteY702" fmla="*/ 3413640 h 3917333"/>
              <a:gd name="connsiteX703" fmla="*/ 3709927 w 4021235"/>
              <a:gd name="connsiteY703" fmla="*/ 3414056 h 3917333"/>
              <a:gd name="connsiteX704" fmla="*/ 3710758 w 4021235"/>
              <a:gd name="connsiteY704" fmla="*/ 3414887 h 3917333"/>
              <a:gd name="connsiteX705" fmla="*/ 3709511 w 4021235"/>
              <a:gd name="connsiteY705" fmla="*/ 3414887 h 3917333"/>
              <a:gd name="connsiteX706" fmla="*/ 3708265 w 4021235"/>
              <a:gd name="connsiteY706" fmla="*/ 3414887 h 3917333"/>
              <a:gd name="connsiteX707" fmla="*/ 3709511 w 4021235"/>
              <a:gd name="connsiteY707" fmla="*/ 3416134 h 3917333"/>
              <a:gd name="connsiteX708" fmla="*/ 3707018 w 4021235"/>
              <a:gd name="connsiteY708" fmla="*/ 3414887 h 3917333"/>
              <a:gd name="connsiteX709" fmla="*/ 3707018 w 4021235"/>
              <a:gd name="connsiteY709" fmla="*/ 3416134 h 3917333"/>
              <a:gd name="connsiteX710" fmla="*/ 3708265 w 4021235"/>
              <a:gd name="connsiteY710" fmla="*/ 3416134 h 3917333"/>
              <a:gd name="connsiteX711" fmla="*/ 3709511 w 4021235"/>
              <a:gd name="connsiteY711" fmla="*/ 3417380 h 3917333"/>
              <a:gd name="connsiteX712" fmla="*/ 3708265 w 4021235"/>
              <a:gd name="connsiteY712" fmla="*/ 3418627 h 3917333"/>
              <a:gd name="connsiteX713" fmla="*/ 3703277 w 4021235"/>
              <a:gd name="connsiteY713" fmla="*/ 3416134 h 3917333"/>
              <a:gd name="connsiteX714" fmla="*/ 3695796 w 4021235"/>
              <a:gd name="connsiteY714" fmla="*/ 3427354 h 3917333"/>
              <a:gd name="connsiteX715" fmla="*/ 3703277 w 4021235"/>
              <a:gd name="connsiteY715" fmla="*/ 3414887 h 3917333"/>
              <a:gd name="connsiteX716" fmla="*/ 3699536 w 4021235"/>
              <a:gd name="connsiteY716" fmla="*/ 3413640 h 3917333"/>
              <a:gd name="connsiteX717" fmla="*/ 3693302 w 4021235"/>
              <a:gd name="connsiteY717" fmla="*/ 3426108 h 3917333"/>
              <a:gd name="connsiteX718" fmla="*/ 3685820 w 4021235"/>
              <a:gd name="connsiteY718" fmla="*/ 3434835 h 3917333"/>
              <a:gd name="connsiteX719" fmla="*/ 3658389 w 4021235"/>
              <a:gd name="connsiteY719" fmla="*/ 3470991 h 3917333"/>
              <a:gd name="connsiteX720" fmla="*/ 3649660 w 4021235"/>
              <a:gd name="connsiteY720" fmla="*/ 3487199 h 3917333"/>
              <a:gd name="connsiteX721" fmla="*/ 3645920 w 4021235"/>
              <a:gd name="connsiteY721" fmla="*/ 3490939 h 3917333"/>
              <a:gd name="connsiteX722" fmla="*/ 3644673 w 4021235"/>
              <a:gd name="connsiteY722" fmla="*/ 3489692 h 3917333"/>
              <a:gd name="connsiteX723" fmla="*/ 3617241 w 4021235"/>
              <a:gd name="connsiteY723" fmla="*/ 3522108 h 3917333"/>
              <a:gd name="connsiteX724" fmla="*/ 3606019 w 4021235"/>
              <a:gd name="connsiteY724" fmla="*/ 3537070 h 3917333"/>
              <a:gd name="connsiteX725" fmla="*/ 3594698 w 4021235"/>
              <a:gd name="connsiteY725" fmla="*/ 3549419 h 3917333"/>
              <a:gd name="connsiteX726" fmla="*/ 3596512 w 4021235"/>
              <a:gd name="connsiteY726" fmla="*/ 3547141 h 3917333"/>
              <a:gd name="connsiteX727" fmla="*/ 3592303 w 4021235"/>
              <a:gd name="connsiteY727" fmla="*/ 3552031 h 3917333"/>
              <a:gd name="connsiteX728" fmla="*/ 3594698 w 4021235"/>
              <a:gd name="connsiteY728" fmla="*/ 3549419 h 3917333"/>
              <a:gd name="connsiteX729" fmla="*/ 3593238 w 4021235"/>
              <a:gd name="connsiteY729" fmla="*/ 3551252 h 3917333"/>
              <a:gd name="connsiteX730" fmla="*/ 3581081 w 4021235"/>
              <a:gd name="connsiteY730" fmla="*/ 3564498 h 3917333"/>
              <a:gd name="connsiteX731" fmla="*/ 3571106 w 4021235"/>
              <a:gd name="connsiteY731" fmla="*/ 3573226 h 3917333"/>
              <a:gd name="connsiteX732" fmla="*/ 3546168 w 4021235"/>
              <a:gd name="connsiteY732" fmla="*/ 3599408 h 3917333"/>
              <a:gd name="connsiteX733" fmla="*/ 3524970 w 4021235"/>
              <a:gd name="connsiteY733" fmla="*/ 3618109 h 3917333"/>
              <a:gd name="connsiteX734" fmla="*/ 3514995 w 4021235"/>
              <a:gd name="connsiteY734" fmla="*/ 3626837 h 3917333"/>
              <a:gd name="connsiteX735" fmla="*/ 3514995 w 4021235"/>
              <a:gd name="connsiteY735" fmla="*/ 3625590 h 3917333"/>
              <a:gd name="connsiteX736" fmla="*/ 3495045 w 4021235"/>
              <a:gd name="connsiteY736" fmla="*/ 3643044 h 3917333"/>
              <a:gd name="connsiteX737" fmla="*/ 3470108 w 4021235"/>
              <a:gd name="connsiteY737" fmla="*/ 3665486 h 3917333"/>
              <a:gd name="connsiteX738" fmla="*/ 3467613 w 4021235"/>
              <a:gd name="connsiteY738" fmla="*/ 3664240 h 3917333"/>
              <a:gd name="connsiteX739" fmla="*/ 3460133 w 4021235"/>
              <a:gd name="connsiteY739" fmla="*/ 3670474 h 3917333"/>
              <a:gd name="connsiteX740" fmla="*/ 3450156 w 4021235"/>
              <a:gd name="connsiteY740" fmla="*/ 3675460 h 3917333"/>
              <a:gd name="connsiteX741" fmla="*/ 3446416 w 4021235"/>
              <a:gd name="connsiteY741" fmla="*/ 3677954 h 3917333"/>
              <a:gd name="connsiteX742" fmla="*/ 3443299 w 4021235"/>
              <a:gd name="connsiteY742" fmla="*/ 3679201 h 3917333"/>
              <a:gd name="connsiteX743" fmla="*/ 3440181 w 4021235"/>
              <a:gd name="connsiteY743" fmla="*/ 3680448 h 3917333"/>
              <a:gd name="connsiteX744" fmla="*/ 3438934 w 4021235"/>
              <a:gd name="connsiteY744" fmla="*/ 3682941 h 3917333"/>
              <a:gd name="connsiteX745" fmla="*/ 3426465 w 4021235"/>
              <a:gd name="connsiteY745" fmla="*/ 3692915 h 3917333"/>
              <a:gd name="connsiteX746" fmla="*/ 3402775 w 4021235"/>
              <a:gd name="connsiteY746" fmla="*/ 3707876 h 3917333"/>
              <a:gd name="connsiteX747" fmla="*/ 3365368 w 4021235"/>
              <a:gd name="connsiteY747" fmla="*/ 3730318 h 3917333"/>
              <a:gd name="connsiteX748" fmla="*/ 3304271 w 4021235"/>
              <a:gd name="connsiteY748" fmla="*/ 3760240 h 3917333"/>
              <a:gd name="connsiteX749" fmla="*/ 3289307 w 4021235"/>
              <a:gd name="connsiteY749" fmla="*/ 3767721 h 3917333"/>
              <a:gd name="connsiteX750" fmla="*/ 3288060 w 4021235"/>
              <a:gd name="connsiteY750" fmla="*/ 3767721 h 3917333"/>
              <a:gd name="connsiteX751" fmla="*/ 3229456 w 4021235"/>
              <a:gd name="connsiteY751" fmla="*/ 3792656 h 3917333"/>
              <a:gd name="connsiteX752" fmla="*/ 3228210 w 4021235"/>
              <a:gd name="connsiteY752" fmla="*/ 3793903 h 3917333"/>
              <a:gd name="connsiteX753" fmla="*/ 3228210 w 4021235"/>
              <a:gd name="connsiteY753" fmla="*/ 3792656 h 3917333"/>
              <a:gd name="connsiteX754" fmla="*/ 3184569 w 4021235"/>
              <a:gd name="connsiteY754" fmla="*/ 3813851 h 3917333"/>
              <a:gd name="connsiteX755" fmla="*/ 3183321 w 4021235"/>
              <a:gd name="connsiteY755" fmla="*/ 3813851 h 3917333"/>
              <a:gd name="connsiteX756" fmla="*/ 3182074 w 4021235"/>
              <a:gd name="connsiteY756" fmla="*/ 3811358 h 3917333"/>
              <a:gd name="connsiteX757" fmla="*/ 3179580 w 4021235"/>
              <a:gd name="connsiteY757" fmla="*/ 3812604 h 3917333"/>
              <a:gd name="connsiteX758" fmla="*/ 3174594 w 4021235"/>
              <a:gd name="connsiteY758" fmla="*/ 3815098 h 3917333"/>
              <a:gd name="connsiteX759" fmla="*/ 3173346 w 4021235"/>
              <a:gd name="connsiteY759" fmla="*/ 3815098 h 3917333"/>
              <a:gd name="connsiteX760" fmla="*/ 3172164 w 4021235"/>
              <a:gd name="connsiteY760" fmla="*/ 3813916 h 3917333"/>
              <a:gd name="connsiteX761" fmla="*/ 3170730 w 4021235"/>
              <a:gd name="connsiteY761" fmla="*/ 3813916 h 3917333"/>
              <a:gd name="connsiteX762" fmla="*/ 3171304 w 4021235"/>
              <a:gd name="connsiteY762" fmla="*/ 3813055 h 3917333"/>
              <a:gd name="connsiteX763" fmla="*/ 3170852 w 4021235"/>
              <a:gd name="connsiteY763" fmla="*/ 3812604 h 3917333"/>
              <a:gd name="connsiteX764" fmla="*/ 3169605 w 4021235"/>
              <a:gd name="connsiteY764" fmla="*/ 3812604 h 3917333"/>
              <a:gd name="connsiteX765" fmla="*/ 3169605 w 4021235"/>
              <a:gd name="connsiteY765" fmla="*/ 3811358 h 3917333"/>
              <a:gd name="connsiteX766" fmla="*/ 3168359 w 4021235"/>
              <a:gd name="connsiteY766" fmla="*/ 3815098 h 3917333"/>
              <a:gd name="connsiteX767" fmla="*/ 3169605 w 4021235"/>
              <a:gd name="connsiteY767" fmla="*/ 3815098 h 3917333"/>
              <a:gd name="connsiteX768" fmla="*/ 3170852 w 4021235"/>
              <a:gd name="connsiteY768" fmla="*/ 3815098 h 3917333"/>
              <a:gd name="connsiteX769" fmla="*/ 3167112 w 4021235"/>
              <a:gd name="connsiteY769" fmla="*/ 3816345 h 3917333"/>
              <a:gd name="connsiteX770" fmla="*/ 3159630 w 4021235"/>
              <a:gd name="connsiteY770" fmla="*/ 3817592 h 3917333"/>
              <a:gd name="connsiteX771" fmla="*/ 3154642 w 4021235"/>
              <a:gd name="connsiteY771" fmla="*/ 3818838 h 3917333"/>
              <a:gd name="connsiteX772" fmla="*/ 3135940 w 4021235"/>
              <a:gd name="connsiteY772" fmla="*/ 3823826 h 3917333"/>
              <a:gd name="connsiteX773" fmla="*/ 3134692 w 4021235"/>
              <a:gd name="connsiteY773" fmla="*/ 3826319 h 3917333"/>
              <a:gd name="connsiteX774" fmla="*/ 3132967 w 4021235"/>
              <a:gd name="connsiteY774" fmla="*/ 3827182 h 3917333"/>
              <a:gd name="connsiteX775" fmla="*/ 3128459 w 4021235"/>
              <a:gd name="connsiteY775" fmla="*/ 3828812 h 3917333"/>
              <a:gd name="connsiteX776" fmla="*/ 3129705 w 4021235"/>
              <a:gd name="connsiteY776" fmla="*/ 3828812 h 3917333"/>
              <a:gd name="connsiteX777" fmla="*/ 3125965 w 4021235"/>
              <a:gd name="connsiteY777" fmla="*/ 3830059 h 3917333"/>
              <a:gd name="connsiteX778" fmla="*/ 3124718 w 4021235"/>
              <a:gd name="connsiteY778" fmla="*/ 3831306 h 3917333"/>
              <a:gd name="connsiteX779" fmla="*/ 3124718 w 4021235"/>
              <a:gd name="connsiteY779" fmla="*/ 3830059 h 3917333"/>
              <a:gd name="connsiteX780" fmla="*/ 3123470 w 4021235"/>
              <a:gd name="connsiteY780" fmla="*/ 3831306 h 3917333"/>
              <a:gd name="connsiteX781" fmla="*/ 3122223 w 4021235"/>
              <a:gd name="connsiteY781" fmla="*/ 3828812 h 3917333"/>
              <a:gd name="connsiteX782" fmla="*/ 3122223 w 4021235"/>
              <a:gd name="connsiteY782" fmla="*/ 3830059 h 3917333"/>
              <a:gd name="connsiteX783" fmla="*/ 3122223 w 4021235"/>
              <a:gd name="connsiteY783" fmla="*/ 3831306 h 3917333"/>
              <a:gd name="connsiteX784" fmla="*/ 3119730 w 4021235"/>
              <a:gd name="connsiteY784" fmla="*/ 3831306 h 3917333"/>
              <a:gd name="connsiteX785" fmla="*/ 3114743 w 4021235"/>
              <a:gd name="connsiteY785" fmla="*/ 3832553 h 3917333"/>
              <a:gd name="connsiteX786" fmla="*/ 3104768 w 4021235"/>
              <a:gd name="connsiteY786" fmla="*/ 3836293 h 3917333"/>
              <a:gd name="connsiteX787" fmla="*/ 3079829 w 4021235"/>
              <a:gd name="connsiteY787" fmla="*/ 3843774 h 3917333"/>
              <a:gd name="connsiteX788" fmla="*/ 3046164 w 4021235"/>
              <a:gd name="connsiteY788" fmla="*/ 3852501 h 3917333"/>
              <a:gd name="connsiteX789" fmla="*/ 3041175 w 4021235"/>
              <a:gd name="connsiteY789" fmla="*/ 3853748 h 3917333"/>
              <a:gd name="connsiteX790" fmla="*/ 3036187 w 4021235"/>
              <a:gd name="connsiteY790" fmla="*/ 3853748 h 3917333"/>
              <a:gd name="connsiteX791" fmla="*/ 3027460 w 4021235"/>
              <a:gd name="connsiteY791" fmla="*/ 3856241 h 3917333"/>
              <a:gd name="connsiteX792" fmla="*/ 3016237 w 4021235"/>
              <a:gd name="connsiteY792" fmla="*/ 3858735 h 3917333"/>
              <a:gd name="connsiteX793" fmla="*/ 3033694 w 4021235"/>
              <a:gd name="connsiteY793" fmla="*/ 3856241 h 3917333"/>
              <a:gd name="connsiteX794" fmla="*/ 2990053 w 4021235"/>
              <a:gd name="connsiteY794" fmla="*/ 3863722 h 3917333"/>
              <a:gd name="connsiteX795" fmla="*/ 2941424 w 4021235"/>
              <a:gd name="connsiteY795" fmla="*/ 3874943 h 3917333"/>
              <a:gd name="connsiteX796" fmla="*/ 2938931 w 4021235"/>
              <a:gd name="connsiteY796" fmla="*/ 3877436 h 3917333"/>
              <a:gd name="connsiteX797" fmla="*/ 2938931 w 4021235"/>
              <a:gd name="connsiteY797" fmla="*/ 3876190 h 3917333"/>
              <a:gd name="connsiteX798" fmla="*/ 2937684 w 4021235"/>
              <a:gd name="connsiteY798" fmla="*/ 3876190 h 3917333"/>
              <a:gd name="connsiteX799" fmla="*/ 2937684 w 4021235"/>
              <a:gd name="connsiteY799" fmla="*/ 3874943 h 3917333"/>
              <a:gd name="connsiteX800" fmla="*/ 2909005 w 4021235"/>
              <a:gd name="connsiteY800" fmla="*/ 3881176 h 3917333"/>
              <a:gd name="connsiteX801" fmla="*/ 2917734 w 4021235"/>
              <a:gd name="connsiteY801" fmla="*/ 3879930 h 3917333"/>
              <a:gd name="connsiteX802" fmla="*/ 2892795 w 4021235"/>
              <a:gd name="connsiteY802" fmla="*/ 3883670 h 3917333"/>
              <a:gd name="connsiteX803" fmla="*/ 2892285 w 4021235"/>
              <a:gd name="connsiteY803" fmla="*/ 3883772 h 3917333"/>
              <a:gd name="connsiteX804" fmla="*/ 2890897 w 4021235"/>
              <a:gd name="connsiteY804" fmla="*/ 3884440 h 3917333"/>
              <a:gd name="connsiteX805" fmla="*/ 2887093 w 4021235"/>
              <a:gd name="connsiteY805" fmla="*/ 3886271 h 3917333"/>
              <a:gd name="connsiteX806" fmla="*/ 2884653 w 4021235"/>
              <a:gd name="connsiteY806" fmla="*/ 3886271 h 3917333"/>
              <a:gd name="connsiteX807" fmla="*/ 2883359 w 4021235"/>
              <a:gd name="connsiteY807" fmla="*/ 3886271 h 3917333"/>
              <a:gd name="connsiteX808" fmla="*/ 2883287 w 4021235"/>
              <a:gd name="connsiteY808" fmla="*/ 3886271 h 3917333"/>
              <a:gd name="connsiteX809" fmla="*/ 2882067 w 4021235"/>
              <a:gd name="connsiteY809" fmla="*/ 3886271 h 3917333"/>
              <a:gd name="connsiteX810" fmla="*/ 2882019 w 4021235"/>
              <a:gd name="connsiteY810" fmla="*/ 3886271 h 3917333"/>
              <a:gd name="connsiteX811" fmla="*/ 2880773 w 4021235"/>
              <a:gd name="connsiteY811" fmla="*/ 3886271 h 3917333"/>
              <a:gd name="connsiteX812" fmla="*/ 2879482 w 4021235"/>
              <a:gd name="connsiteY812" fmla="*/ 3886271 h 3917333"/>
              <a:gd name="connsiteX813" fmla="*/ 2881238 w 4021235"/>
              <a:gd name="connsiteY813" fmla="*/ 3885426 h 3917333"/>
              <a:gd name="connsiteX814" fmla="*/ 2845413 w 4021235"/>
              <a:gd name="connsiteY814" fmla="*/ 3889904 h 3917333"/>
              <a:gd name="connsiteX815" fmla="*/ 2834191 w 4021235"/>
              <a:gd name="connsiteY815" fmla="*/ 3891151 h 3917333"/>
              <a:gd name="connsiteX816" fmla="*/ 2808006 w 4021235"/>
              <a:gd name="connsiteY816" fmla="*/ 3894891 h 3917333"/>
              <a:gd name="connsiteX817" fmla="*/ 2801772 w 4021235"/>
              <a:gd name="connsiteY817" fmla="*/ 3894891 h 3917333"/>
              <a:gd name="connsiteX818" fmla="*/ 2796784 w 4021235"/>
              <a:gd name="connsiteY818" fmla="*/ 3894891 h 3917333"/>
              <a:gd name="connsiteX819" fmla="*/ 2793044 w 4021235"/>
              <a:gd name="connsiteY819" fmla="*/ 3894891 h 3917333"/>
              <a:gd name="connsiteX820" fmla="*/ 2783069 w 4021235"/>
              <a:gd name="connsiteY820" fmla="*/ 3897384 h 3917333"/>
              <a:gd name="connsiteX821" fmla="*/ 2786809 w 4021235"/>
              <a:gd name="connsiteY821" fmla="*/ 3897384 h 3917333"/>
              <a:gd name="connsiteX822" fmla="*/ 2775587 w 4021235"/>
              <a:gd name="connsiteY822" fmla="*/ 3898631 h 3917333"/>
              <a:gd name="connsiteX823" fmla="*/ 2770600 w 4021235"/>
              <a:gd name="connsiteY823" fmla="*/ 3899878 h 3917333"/>
              <a:gd name="connsiteX824" fmla="*/ 2769352 w 4021235"/>
              <a:gd name="connsiteY824" fmla="*/ 3897384 h 3917333"/>
              <a:gd name="connsiteX825" fmla="*/ 2768105 w 4021235"/>
              <a:gd name="connsiteY825" fmla="*/ 3902372 h 3917333"/>
              <a:gd name="connsiteX826" fmla="*/ 2766858 w 4021235"/>
              <a:gd name="connsiteY826" fmla="*/ 3901125 h 3917333"/>
              <a:gd name="connsiteX827" fmla="*/ 2764365 w 4021235"/>
              <a:gd name="connsiteY827" fmla="*/ 3901125 h 3917333"/>
              <a:gd name="connsiteX828" fmla="*/ 2755636 w 4021235"/>
              <a:gd name="connsiteY828" fmla="*/ 3901125 h 3917333"/>
              <a:gd name="connsiteX829" fmla="*/ 2743168 w 4021235"/>
              <a:gd name="connsiteY829" fmla="*/ 3902372 h 3917333"/>
              <a:gd name="connsiteX830" fmla="*/ 2720723 w 4021235"/>
              <a:gd name="connsiteY830" fmla="*/ 3904865 h 3917333"/>
              <a:gd name="connsiteX831" fmla="*/ 2685811 w 4021235"/>
              <a:gd name="connsiteY831" fmla="*/ 3908605 h 3917333"/>
              <a:gd name="connsiteX832" fmla="*/ 2683317 w 4021235"/>
              <a:gd name="connsiteY832" fmla="*/ 3908605 h 3917333"/>
              <a:gd name="connsiteX833" fmla="*/ 2637181 w 4021235"/>
              <a:gd name="connsiteY833" fmla="*/ 3911099 h 3917333"/>
              <a:gd name="connsiteX834" fmla="*/ 2637181 w 4021235"/>
              <a:gd name="connsiteY834" fmla="*/ 3909852 h 3917333"/>
              <a:gd name="connsiteX835" fmla="*/ 2632195 w 4021235"/>
              <a:gd name="connsiteY835" fmla="*/ 3914839 h 3917333"/>
              <a:gd name="connsiteX836" fmla="*/ 2632195 w 4021235"/>
              <a:gd name="connsiteY836" fmla="*/ 3913592 h 3917333"/>
              <a:gd name="connsiteX837" fmla="*/ 2630947 w 4021235"/>
              <a:gd name="connsiteY837" fmla="*/ 3913592 h 3917333"/>
              <a:gd name="connsiteX838" fmla="*/ 2630947 w 4021235"/>
              <a:gd name="connsiteY838" fmla="*/ 3914839 h 3917333"/>
              <a:gd name="connsiteX839" fmla="*/ 2629700 w 4021235"/>
              <a:gd name="connsiteY839" fmla="*/ 3914839 h 3917333"/>
              <a:gd name="connsiteX840" fmla="*/ 2629700 w 4021235"/>
              <a:gd name="connsiteY840" fmla="*/ 3913592 h 3917333"/>
              <a:gd name="connsiteX841" fmla="*/ 2628453 w 4021235"/>
              <a:gd name="connsiteY841" fmla="*/ 3913592 h 3917333"/>
              <a:gd name="connsiteX842" fmla="*/ 2627206 w 4021235"/>
              <a:gd name="connsiteY842" fmla="*/ 3913592 h 3917333"/>
              <a:gd name="connsiteX843" fmla="*/ 2625960 w 4021235"/>
              <a:gd name="connsiteY843" fmla="*/ 3914839 h 3917333"/>
              <a:gd name="connsiteX844" fmla="*/ 2625960 w 4021235"/>
              <a:gd name="connsiteY844" fmla="*/ 3913592 h 3917333"/>
              <a:gd name="connsiteX845" fmla="*/ 2624713 w 4021235"/>
              <a:gd name="connsiteY845" fmla="*/ 3916086 h 3917333"/>
              <a:gd name="connsiteX846" fmla="*/ 2623466 w 4021235"/>
              <a:gd name="connsiteY846" fmla="*/ 3914839 h 3917333"/>
              <a:gd name="connsiteX847" fmla="*/ 2622220 w 4021235"/>
              <a:gd name="connsiteY847" fmla="*/ 3916086 h 3917333"/>
              <a:gd name="connsiteX848" fmla="*/ 2620972 w 4021235"/>
              <a:gd name="connsiteY848" fmla="*/ 3909852 h 3917333"/>
              <a:gd name="connsiteX849" fmla="*/ 2604763 w 4021235"/>
              <a:gd name="connsiteY849" fmla="*/ 3909852 h 3917333"/>
              <a:gd name="connsiteX850" fmla="*/ 2586060 w 4021235"/>
              <a:gd name="connsiteY850" fmla="*/ 3908605 h 3917333"/>
              <a:gd name="connsiteX851" fmla="*/ 2539924 w 4021235"/>
              <a:gd name="connsiteY851" fmla="*/ 3911099 h 3917333"/>
              <a:gd name="connsiteX852" fmla="*/ 2539924 w 4021235"/>
              <a:gd name="connsiteY852" fmla="*/ 3908605 h 3917333"/>
              <a:gd name="connsiteX853" fmla="*/ 2539924 w 4021235"/>
              <a:gd name="connsiteY853" fmla="*/ 3909852 h 3917333"/>
              <a:gd name="connsiteX854" fmla="*/ 2539924 w 4021235"/>
              <a:gd name="connsiteY854" fmla="*/ 3911099 h 3917333"/>
              <a:gd name="connsiteX855" fmla="*/ 2539924 w 4021235"/>
              <a:gd name="connsiteY855" fmla="*/ 3912346 h 3917333"/>
              <a:gd name="connsiteX856" fmla="*/ 2534937 w 4021235"/>
              <a:gd name="connsiteY856" fmla="*/ 3916086 h 3917333"/>
              <a:gd name="connsiteX857" fmla="*/ 2533690 w 4021235"/>
              <a:gd name="connsiteY857" fmla="*/ 3916086 h 3917333"/>
              <a:gd name="connsiteX858" fmla="*/ 2533690 w 4021235"/>
              <a:gd name="connsiteY858" fmla="*/ 3914839 h 3917333"/>
              <a:gd name="connsiteX859" fmla="*/ 2532442 w 4021235"/>
              <a:gd name="connsiteY859" fmla="*/ 3914839 h 3917333"/>
              <a:gd name="connsiteX860" fmla="*/ 2532442 w 4021235"/>
              <a:gd name="connsiteY860" fmla="*/ 3916086 h 3917333"/>
              <a:gd name="connsiteX861" fmla="*/ 2531195 w 4021235"/>
              <a:gd name="connsiteY861" fmla="*/ 3913592 h 3917333"/>
              <a:gd name="connsiteX862" fmla="*/ 2531195 w 4021235"/>
              <a:gd name="connsiteY862" fmla="*/ 3914839 h 3917333"/>
              <a:gd name="connsiteX863" fmla="*/ 2531195 w 4021235"/>
              <a:gd name="connsiteY863" fmla="*/ 3916086 h 3917333"/>
              <a:gd name="connsiteX864" fmla="*/ 2531195 w 4021235"/>
              <a:gd name="connsiteY864" fmla="*/ 3917333 h 3917333"/>
              <a:gd name="connsiteX865" fmla="*/ 2529948 w 4021235"/>
              <a:gd name="connsiteY865" fmla="*/ 3917333 h 3917333"/>
              <a:gd name="connsiteX866" fmla="*/ 2529948 w 4021235"/>
              <a:gd name="connsiteY866" fmla="*/ 3916086 h 3917333"/>
              <a:gd name="connsiteX867" fmla="*/ 2527455 w 4021235"/>
              <a:gd name="connsiteY867" fmla="*/ 3916086 h 3917333"/>
              <a:gd name="connsiteX868" fmla="*/ 2526209 w 4021235"/>
              <a:gd name="connsiteY868" fmla="*/ 3916086 h 3917333"/>
              <a:gd name="connsiteX869" fmla="*/ 2523715 w 4021235"/>
              <a:gd name="connsiteY869" fmla="*/ 3914839 h 3917333"/>
              <a:gd name="connsiteX870" fmla="*/ 2521220 w 4021235"/>
              <a:gd name="connsiteY870" fmla="*/ 3913592 h 3917333"/>
              <a:gd name="connsiteX871" fmla="*/ 2518727 w 4021235"/>
              <a:gd name="connsiteY871" fmla="*/ 3909852 h 3917333"/>
              <a:gd name="connsiteX872" fmla="*/ 2518727 w 4021235"/>
              <a:gd name="connsiteY872" fmla="*/ 3908605 h 3917333"/>
              <a:gd name="connsiteX873" fmla="*/ 2472591 w 4021235"/>
              <a:gd name="connsiteY873" fmla="*/ 3907358 h 3917333"/>
              <a:gd name="connsiteX874" fmla="*/ 2465111 w 4021235"/>
              <a:gd name="connsiteY874" fmla="*/ 3908605 h 3917333"/>
              <a:gd name="connsiteX875" fmla="*/ 2412740 w 4021235"/>
              <a:gd name="connsiteY875" fmla="*/ 3906112 h 3917333"/>
              <a:gd name="connsiteX876" fmla="*/ 2409542 w 4021235"/>
              <a:gd name="connsiteY876" fmla="*/ 3906039 h 3917333"/>
              <a:gd name="connsiteX877" fmla="*/ 2405883 w 4021235"/>
              <a:gd name="connsiteY877" fmla="*/ 3905956 h 3917333"/>
              <a:gd name="connsiteX878" fmla="*/ 2391543 w 4021235"/>
              <a:gd name="connsiteY878" fmla="*/ 3904865 h 3917333"/>
              <a:gd name="connsiteX879" fmla="*/ 2390297 w 4021235"/>
              <a:gd name="connsiteY879" fmla="*/ 3906112 h 3917333"/>
              <a:gd name="connsiteX880" fmla="*/ 2389050 w 4021235"/>
              <a:gd name="connsiteY880" fmla="*/ 3906112 h 3917333"/>
              <a:gd name="connsiteX881" fmla="*/ 2386557 w 4021235"/>
              <a:gd name="connsiteY881" fmla="*/ 3906112 h 3917333"/>
              <a:gd name="connsiteX882" fmla="*/ 2382815 w 4021235"/>
              <a:gd name="connsiteY882" fmla="*/ 3906112 h 3917333"/>
              <a:gd name="connsiteX883" fmla="*/ 2376581 w 4021235"/>
              <a:gd name="connsiteY883" fmla="*/ 3906112 h 3917333"/>
              <a:gd name="connsiteX884" fmla="*/ 2352889 w 4021235"/>
              <a:gd name="connsiteY884" fmla="*/ 3904865 h 3917333"/>
              <a:gd name="connsiteX885" fmla="*/ 2352889 w 4021235"/>
              <a:gd name="connsiteY885" fmla="*/ 3903618 h 3917333"/>
              <a:gd name="connsiteX886" fmla="*/ 2352889 w 4021235"/>
              <a:gd name="connsiteY886" fmla="*/ 3902372 h 3917333"/>
              <a:gd name="connsiteX887" fmla="*/ 2339175 w 4021235"/>
              <a:gd name="connsiteY887" fmla="*/ 3902372 h 3917333"/>
              <a:gd name="connsiteX888" fmla="*/ 2316729 w 4021235"/>
              <a:gd name="connsiteY888" fmla="*/ 3901125 h 3917333"/>
              <a:gd name="connsiteX889" fmla="*/ 2314236 w 4021235"/>
              <a:gd name="connsiteY889" fmla="*/ 3901125 h 3917333"/>
              <a:gd name="connsiteX890" fmla="*/ 2324211 w 4021235"/>
              <a:gd name="connsiteY890" fmla="*/ 3902372 h 3917333"/>
              <a:gd name="connsiteX891" fmla="*/ 2310496 w 4021235"/>
              <a:gd name="connsiteY891" fmla="*/ 3902372 h 3917333"/>
              <a:gd name="connsiteX892" fmla="*/ 2299274 w 4021235"/>
              <a:gd name="connsiteY892" fmla="*/ 3901125 h 3917333"/>
              <a:gd name="connsiteX893" fmla="*/ 2291792 w 4021235"/>
              <a:gd name="connsiteY893" fmla="*/ 3899878 h 3917333"/>
              <a:gd name="connsiteX894" fmla="*/ 2290545 w 4021235"/>
              <a:gd name="connsiteY894" fmla="*/ 3898631 h 3917333"/>
              <a:gd name="connsiteX895" fmla="*/ 2291792 w 4021235"/>
              <a:gd name="connsiteY895" fmla="*/ 3897384 h 3917333"/>
              <a:gd name="connsiteX896" fmla="*/ 2283063 w 4021235"/>
              <a:gd name="connsiteY896" fmla="*/ 3897384 h 3917333"/>
              <a:gd name="connsiteX897" fmla="*/ 2261866 w 4021235"/>
              <a:gd name="connsiteY897" fmla="*/ 3896138 h 3917333"/>
              <a:gd name="connsiteX898" fmla="*/ 2255632 w 4021235"/>
              <a:gd name="connsiteY898" fmla="*/ 3894891 h 3917333"/>
              <a:gd name="connsiteX899" fmla="*/ 2243163 w 4021235"/>
              <a:gd name="connsiteY899" fmla="*/ 3894891 h 3917333"/>
              <a:gd name="connsiteX900" fmla="*/ 2245657 w 4021235"/>
              <a:gd name="connsiteY900" fmla="*/ 3892398 h 3917333"/>
              <a:gd name="connsiteX901" fmla="*/ 2239423 w 4021235"/>
              <a:gd name="connsiteY901" fmla="*/ 3892398 h 3917333"/>
              <a:gd name="connsiteX902" fmla="*/ 2236928 w 4021235"/>
              <a:gd name="connsiteY902" fmla="*/ 3893644 h 3917333"/>
              <a:gd name="connsiteX903" fmla="*/ 2168350 w 4021235"/>
              <a:gd name="connsiteY903" fmla="*/ 3883670 h 3917333"/>
              <a:gd name="connsiteX904" fmla="*/ 2155880 w 4021235"/>
              <a:gd name="connsiteY904" fmla="*/ 3882423 h 3917333"/>
              <a:gd name="connsiteX905" fmla="*/ 2107251 w 4021235"/>
              <a:gd name="connsiteY905" fmla="*/ 3871202 h 3917333"/>
              <a:gd name="connsiteX906" fmla="*/ 2132190 w 4021235"/>
              <a:gd name="connsiteY906" fmla="*/ 3874943 h 3917333"/>
              <a:gd name="connsiteX907" fmla="*/ 2120968 w 4021235"/>
              <a:gd name="connsiteY907" fmla="*/ 3872449 h 3917333"/>
              <a:gd name="connsiteX908" fmla="*/ 2093981 w 4021235"/>
              <a:gd name="connsiteY908" fmla="*/ 3867676 h 3917333"/>
              <a:gd name="connsiteX909" fmla="*/ 2088587 w 4021235"/>
              <a:gd name="connsiteY909" fmla="*/ 3866722 h 3917333"/>
              <a:gd name="connsiteX910" fmla="*/ 1967599 w 4021235"/>
              <a:gd name="connsiteY910" fmla="*/ 3842527 h 3917333"/>
              <a:gd name="connsiteX911" fmla="*/ 1958871 w 4021235"/>
              <a:gd name="connsiteY911" fmla="*/ 3840033 h 3917333"/>
              <a:gd name="connsiteX912" fmla="*/ 1970093 w 4021235"/>
              <a:gd name="connsiteY912" fmla="*/ 3850008 h 3917333"/>
              <a:gd name="connsiteX913" fmla="*/ 1933934 w 4021235"/>
              <a:gd name="connsiteY913" fmla="*/ 3837540 h 3917333"/>
              <a:gd name="connsiteX914" fmla="*/ 1894033 w 4021235"/>
              <a:gd name="connsiteY914" fmla="*/ 3826319 h 3917333"/>
              <a:gd name="connsiteX915" fmla="*/ 1875193 w 4021235"/>
              <a:gd name="connsiteY915" fmla="*/ 3820825 h 3917333"/>
              <a:gd name="connsiteX916" fmla="*/ 1871900 w 4021235"/>
              <a:gd name="connsiteY916" fmla="*/ 3819618 h 3917333"/>
              <a:gd name="connsiteX917" fmla="*/ 1867887 w 4021235"/>
              <a:gd name="connsiteY917" fmla="*/ 3818324 h 3917333"/>
              <a:gd name="connsiteX918" fmla="*/ 1844157 w 4021235"/>
              <a:gd name="connsiteY918" fmla="*/ 3810111 h 3917333"/>
              <a:gd name="connsiteX919" fmla="*/ 1837922 w 4021235"/>
              <a:gd name="connsiteY919" fmla="*/ 3807618 h 3917333"/>
              <a:gd name="connsiteX920" fmla="*/ 1835429 w 4021235"/>
              <a:gd name="connsiteY920" fmla="*/ 3806371 h 3917333"/>
              <a:gd name="connsiteX921" fmla="*/ 1834182 w 4021235"/>
              <a:gd name="connsiteY921" fmla="*/ 3806371 h 3917333"/>
              <a:gd name="connsiteX922" fmla="*/ 1824207 w 4021235"/>
              <a:gd name="connsiteY922" fmla="*/ 3803877 h 3917333"/>
              <a:gd name="connsiteX923" fmla="*/ 1830441 w 4021235"/>
              <a:gd name="connsiteY923" fmla="*/ 3805124 h 3917333"/>
              <a:gd name="connsiteX924" fmla="*/ 1834182 w 4021235"/>
              <a:gd name="connsiteY924" fmla="*/ 3805124 h 3917333"/>
              <a:gd name="connsiteX925" fmla="*/ 1824207 w 4021235"/>
              <a:gd name="connsiteY925" fmla="*/ 3802630 h 3917333"/>
              <a:gd name="connsiteX926" fmla="*/ 1810490 w 4021235"/>
              <a:gd name="connsiteY926" fmla="*/ 3796396 h 3917333"/>
              <a:gd name="connsiteX927" fmla="*/ 1796775 w 4021235"/>
              <a:gd name="connsiteY927" fmla="*/ 3793903 h 3917333"/>
              <a:gd name="connsiteX928" fmla="*/ 1796083 w 4021235"/>
              <a:gd name="connsiteY928" fmla="*/ 3794596 h 3917333"/>
              <a:gd name="connsiteX929" fmla="*/ 1795529 w 4021235"/>
              <a:gd name="connsiteY929" fmla="*/ 3795150 h 3917333"/>
              <a:gd name="connsiteX930" fmla="*/ 1795529 w 4021235"/>
              <a:gd name="connsiteY930" fmla="*/ 3794526 h 3917333"/>
              <a:gd name="connsiteX931" fmla="*/ 1795529 w 4021235"/>
              <a:gd name="connsiteY931" fmla="*/ 3793903 h 3917333"/>
              <a:gd name="connsiteX932" fmla="*/ 1790540 w 4021235"/>
              <a:gd name="connsiteY932" fmla="*/ 3793903 h 3917333"/>
              <a:gd name="connsiteX933" fmla="*/ 1773085 w 4021235"/>
              <a:gd name="connsiteY933" fmla="*/ 3791410 h 3917333"/>
              <a:gd name="connsiteX934" fmla="*/ 1778072 w 4021235"/>
              <a:gd name="connsiteY934" fmla="*/ 3787669 h 3917333"/>
              <a:gd name="connsiteX935" fmla="*/ 1776825 w 4021235"/>
              <a:gd name="connsiteY935" fmla="*/ 3787669 h 3917333"/>
              <a:gd name="connsiteX936" fmla="*/ 1773085 w 4021235"/>
              <a:gd name="connsiteY936" fmla="*/ 3786422 h 3917333"/>
              <a:gd name="connsiteX937" fmla="*/ 1769343 w 4021235"/>
              <a:gd name="connsiteY937" fmla="*/ 3787669 h 3917333"/>
              <a:gd name="connsiteX938" fmla="*/ 1768097 w 4021235"/>
              <a:gd name="connsiteY938" fmla="*/ 3787669 h 3917333"/>
              <a:gd name="connsiteX939" fmla="*/ 1768097 w 4021235"/>
              <a:gd name="connsiteY939" fmla="*/ 3785176 h 3917333"/>
              <a:gd name="connsiteX940" fmla="*/ 1768097 w 4021235"/>
              <a:gd name="connsiteY940" fmla="*/ 3783929 h 3917333"/>
              <a:gd name="connsiteX941" fmla="*/ 1767243 w 4021235"/>
              <a:gd name="connsiteY941" fmla="*/ 3784783 h 3917333"/>
              <a:gd name="connsiteX942" fmla="*/ 1680923 w 4021235"/>
              <a:gd name="connsiteY942" fmla="*/ 3745080 h 3917333"/>
              <a:gd name="connsiteX943" fmla="*/ 1537982 w 4021235"/>
              <a:gd name="connsiteY943" fmla="*/ 3679334 h 3917333"/>
              <a:gd name="connsiteX944" fmla="*/ 1394028 w 4021235"/>
              <a:gd name="connsiteY944" fmla="*/ 3613122 h 3917333"/>
              <a:gd name="connsiteX945" fmla="*/ 1392782 w 4021235"/>
              <a:gd name="connsiteY945" fmla="*/ 3614369 h 3917333"/>
              <a:gd name="connsiteX946" fmla="*/ 1392366 w 4021235"/>
              <a:gd name="connsiteY946" fmla="*/ 3615200 h 3917333"/>
              <a:gd name="connsiteX947" fmla="*/ 1391535 w 4021235"/>
              <a:gd name="connsiteY947" fmla="*/ 3614369 h 3917333"/>
              <a:gd name="connsiteX948" fmla="*/ 1389042 w 4021235"/>
              <a:gd name="connsiteY948" fmla="*/ 3613122 h 3917333"/>
              <a:gd name="connsiteX949" fmla="*/ 1387794 w 4021235"/>
              <a:gd name="connsiteY949" fmla="*/ 3613122 h 3917333"/>
              <a:gd name="connsiteX950" fmla="*/ 1386547 w 4021235"/>
              <a:gd name="connsiteY950" fmla="*/ 3611876 h 3917333"/>
              <a:gd name="connsiteX951" fmla="*/ 1385300 w 4021235"/>
              <a:gd name="connsiteY951" fmla="*/ 3610629 h 3917333"/>
              <a:gd name="connsiteX952" fmla="*/ 1371585 w 4021235"/>
              <a:gd name="connsiteY952" fmla="*/ 3608135 h 3917333"/>
              <a:gd name="connsiteX953" fmla="*/ 1321710 w 4021235"/>
              <a:gd name="connsiteY953" fmla="*/ 3596914 h 3917333"/>
              <a:gd name="connsiteX954" fmla="*/ 1334177 w 4021235"/>
              <a:gd name="connsiteY954" fmla="*/ 3599408 h 3917333"/>
              <a:gd name="connsiteX955" fmla="*/ 1259364 w 4021235"/>
              <a:gd name="connsiteY955" fmla="*/ 3581953 h 3917333"/>
              <a:gd name="connsiteX956" fmla="*/ 1233180 w 4021235"/>
              <a:gd name="connsiteY956" fmla="*/ 3574472 h 3917333"/>
              <a:gd name="connsiteX957" fmla="*/ 1229438 w 4021235"/>
              <a:gd name="connsiteY957" fmla="*/ 3575719 h 3917333"/>
              <a:gd name="connsiteX958" fmla="*/ 1192033 w 4021235"/>
              <a:gd name="connsiteY958" fmla="*/ 3564498 h 3917333"/>
              <a:gd name="connsiteX959" fmla="*/ 1184551 w 4021235"/>
              <a:gd name="connsiteY959" fmla="*/ 3563252 h 3917333"/>
              <a:gd name="connsiteX960" fmla="*/ 1137168 w 4021235"/>
              <a:gd name="connsiteY960" fmla="*/ 3548290 h 3917333"/>
              <a:gd name="connsiteX961" fmla="*/ 1202008 w 4021235"/>
              <a:gd name="connsiteY961" fmla="*/ 3565745 h 3917333"/>
              <a:gd name="connsiteX962" fmla="*/ 1235673 w 4021235"/>
              <a:gd name="connsiteY962" fmla="*/ 3574472 h 3917333"/>
              <a:gd name="connsiteX963" fmla="*/ 1164601 w 4021235"/>
              <a:gd name="connsiteY963" fmla="*/ 3553278 h 3917333"/>
              <a:gd name="connsiteX964" fmla="*/ 1112230 w 4021235"/>
              <a:gd name="connsiteY964" fmla="*/ 3537070 h 3917333"/>
              <a:gd name="connsiteX965" fmla="*/ 1135922 w 4021235"/>
              <a:gd name="connsiteY965" fmla="*/ 3545797 h 3917333"/>
              <a:gd name="connsiteX966" fmla="*/ 1117841 w 4021235"/>
              <a:gd name="connsiteY966" fmla="*/ 3540810 h 3917333"/>
              <a:gd name="connsiteX967" fmla="*/ 1093401 w 4021235"/>
              <a:gd name="connsiteY967" fmla="*/ 3532465 h 3917333"/>
              <a:gd name="connsiteX968" fmla="*/ 1066096 w 4021235"/>
              <a:gd name="connsiteY968" fmla="*/ 3522108 h 3917333"/>
              <a:gd name="connsiteX969" fmla="*/ 1032429 w 4021235"/>
              <a:gd name="connsiteY969" fmla="*/ 3508394 h 3917333"/>
              <a:gd name="connsiteX970" fmla="*/ 973825 w 4021235"/>
              <a:gd name="connsiteY970" fmla="*/ 3484706 h 3917333"/>
              <a:gd name="connsiteX971" fmla="*/ 977566 w 4021235"/>
              <a:gd name="connsiteY971" fmla="*/ 3484706 h 3917333"/>
              <a:gd name="connsiteX972" fmla="*/ 936419 w 4021235"/>
              <a:gd name="connsiteY972" fmla="*/ 3466004 h 3917333"/>
              <a:gd name="connsiteX973" fmla="*/ 900258 w 4021235"/>
              <a:gd name="connsiteY973" fmla="*/ 3449796 h 3917333"/>
              <a:gd name="connsiteX974" fmla="*/ 925196 w 4021235"/>
              <a:gd name="connsiteY974" fmla="*/ 3459770 h 3917333"/>
              <a:gd name="connsiteX975" fmla="*/ 896519 w 4021235"/>
              <a:gd name="connsiteY975" fmla="*/ 3444809 h 3917333"/>
              <a:gd name="connsiteX976" fmla="*/ 864098 w 4021235"/>
              <a:gd name="connsiteY976" fmla="*/ 3428601 h 3917333"/>
              <a:gd name="connsiteX977" fmla="*/ 881555 w 4021235"/>
              <a:gd name="connsiteY977" fmla="*/ 3439822 h 3917333"/>
              <a:gd name="connsiteX978" fmla="*/ 859111 w 4021235"/>
              <a:gd name="connsiteY978" fmla="*/ 3428134 h 3917333"/>
              <a:gd name="connsiteX979" fmla="*/ 851755 w 4021235"/>
              <a:gd name="connsiteY979" fmla="*/ 3423652 h 3917333"/>
              <a:gd name="connsiteX980" fmla="*/ 860358 w 4021235"/>
              <a:gd name="connsiteY980" fmla="*/ 3428601 h 3917333"/>
              <a:gd name="connsiteX981" fmla="*/ 814222 w 4021235"/>
              <a:gd name="connsiteY981" fmla="*/ 3399926 h 3917333"/>
              <a:gd name="connsiteX982" fmla="*/ 793583 w 4021235"/>
              <a:gd name="connsiteY982" fmla="*/ 3387543 h 3917333"/>
              <a:gd name="connsiteX983" fmla="*/ 776504 w 4021235"/>
              <a:gd name="connsiteY983" fmla="*/ 3376549 h 3917333"/>
              <a:gd name="connsiteX984" fmla="*/ 763100 w 4021235"/>
              <a:gd name="connsiteY984" fmla="*/ 3367510 h 3917333"/>
              <a:gd name="connsiteX985" fmla="*/ 733174 w 4021235"/>
              <a:gd name="connsiteY985" fmla="*/ 3347562 h 3917333"/>
              <a:gd name="connsiteX986" fmla="*/ 711978 w 4021235"/>
              <a:gd name="connsiteY986" fmla="*/ 3330107 h 3917333"/>
              <a:gd name="connsiteX987" fmla="*/ 705743 w 4021235"/>
              <a:gd name="connsiteY987" fmla="*/ 3326366 h 3917333"/>
              <a:gd name="connsiteX988" fmla="*/ 687039 w 4021235"/>
              <a:gd name="connsiteY988" fmla="*/ 3312652 h 3917333"/>
              <a:gd name="connsiteX989" fmla="*/ 678311 w 4021235"/>
              <a:gd name="connsiteY989" fmla="*/ 3303925 h 3917333"/>
              <a:gd name="connsiteX990" fmla="*/ 637164 w 4021235"/>
              <a:gd name="connsiteY990" fmla="*/ 3271509 h 3917333"/>
              <a:gd name="connsiteX991" fmla="*/ 610980 w 4021235"/>
              <a:gd name="connsiteY991" fmla="*/ 3247820 h 3917333"/>
              <a:gd name="connsiteX992" fmla="*/ 517462 w 4021235"/>
              <a:gd name="connsiteY992" fmla="*/ 3153066 h 3917333"/>
              <a:gd name="connsiteX993" fmla="*/ 472575 w 4021235"/>
              <a:gd name="connsiteY993" fmla="*/ 3100702 h 3917333"/>
              <a:gd name="connsiteX994" fmla="*/ 445142 w 4021235"/>
              <a:gd name="connsiteY994" fmla="*/ 3067040 h 3917333"/>
              <a:gd name="connsiteX995" fmla="*/ 456700 w 4021235"/>
              <a:gd name="connsiteY995" fmla="*/ 3082864 h 3917333"/>
              <a:gd name="connsiteX996" fmla="*/ 443896 w 4021235"/>
              <a:gd name="connsiteY996" fmla="*/ 3065793 h 3917333"/>
              <a:gd name="connsiteX997" fmla="*/ 450129 w 4021235"/>
              <a:gd name="connsiteY997" fmla="*/ 3074520 h 3917333"/>
              <a:gd name="connsiteX998" fmla="*/ 405242 w 4021235"/>
              <a:gd name="connsiteY998" fmla="*/ 3013429 h 3917333"/>
              <a:gd name="connsiteX999" fmla="*/ 372824 w 4021235"/>
              <a:gd name="connsiteY999" fmla="*/ 2967298 h 3917333"/>
              <a:gd name="connsiteX1000" fmla="*/ 342897 w 4021235"/>
              <a:gd name="connsiteY1000" fmla="*/ 2918674 h 3917333"/>
              <a:gd name="connsiteX1001" fmla="*/ 324195 w 4021235"/>
              <a:gd name="connsiteY1001" fmla="*/ 2886259 h 3917333"/>
              <a:gd name="connsiteX1002" fmla="*/ 302998 w 4021235"/>
              <a:gd name="connsiteY1002" fmla="*/ 2848856 h 3917333"/>
              <a:gd name="connsiteX1003" fmla="*/ 309231 w 4021235"/>
              <a:gd name="connsiteY1003" fmla="*/ 2858830 h 3917333"/>
              <a:gd name="connsiteX1004" fmla="*/ 293021 w 4021235"/>
              <a:gd name="connsiteY1004" fmla="*/ 2828908 h 3917333"/>
              <a:gd name="connsiteX1005" fmla="*/ 278059 w 4021235"/>
              <a:gd name="connsiteY1005" fmla="*/ 2800232 h 3917333"/>
              <a:gd name="connsiteX1006" fmla="*/ 259355 w 4021235"/>
              <a:gd name="connsiteY1006" fmla="*/ 2761582 h 3917333"/>
              <a:gd name="connsiteX1007" fmla="*/ 240652 w 4021235"/>
              <a:gd name="connsiteY1007" fmla="*/ 2721686 h 3917333"/>
              <a:gd name="connsiteX1008" fmla="*/ 223195 w 4021235"/>
              <a:gd name="connsiteY1008" fmla="*/ 2681789 h 3917333"/>
              <a:gd name="connsiteX1009" fmla="*/ 206986 w 4021235"/>
              <a:gd name="connsiteY1009" fmla="*/ 2640646 h 3917333"/>
              <a:gd name="connsiteX1010" fmla="*/ 193270 w 4021235"/>
              <a:gd name="connsiteY1010" fmla="*/ 2603243 h 3917333"/>
              <a:gd name="connsiteX1011" fmla="*/ 187036 w 4021235"/>
              <a:gd name="connsiteY1011" fmla="*/ 2587035 h 3917333"/>
              <a:gd name="connsiteX1012" fmla="*/ 184123 w 4021235"/>
              <a:gd name="connsiteY1012" fmla="*/ 2578858 h 3917333"/>
              <a:gd name="connsiteX1013" fmla="*/ 183669 w 4021235"/>
              <a:gd name="connsiteY1013" fmla="*/ 2577466 h 3917333"/>
              <a:gd name="connsiteX1014" fmla="*/ 188282 w 4021235"/>
              <a:gd name="connsiteY1014" fmla="*/ 2589529 h 3917333"/>
              <a:gd name="connsiteX1015" fmla="*/ 183374 w 4021235"/>
              <a:gd name="connsiteY1015" fmla="*/ 2576555 h 3917333"/>
              <a:gd name="connsiteX1016" fmla="*/ 183669 w 4021235"/>
              <a:gd name="connsiteY1016" fmla="*/ 2577466 h 3917333"/>
              <a:gd name="connsiteX1017" fmla="*/ 172072 w 4021235"/>
              <a:gd name="connsiteY1017" fmla="*/ 2547139 h 3917333"/>
              <a:gd name="connsiteX1018" fmla="*/ 172072 w 4021235"/>
              <a:gd name="connsiteY1018" fmla="*/ 2540905 h 3917333"/>
              <a:gd name="connsiteX1019" fmla="*/ 145889 w 4021235"/>
              <a:gd name="connsiteY1019" fmla="*/ 2466099 h 3917333"/>
              <a:gd name="connsiteX1020" fmla="*/ 124691 w 4021235"/>
              <a:gd name="connsiteY1020" fmla="*/ 2403761 h 3917333"/>
              <a:gd name="connsiteX1021" fmla="*/ 53617 w 4021235"/>
              <a:gd name="connsiteY1021" fmla="*/ 2131966 h 3917333"/>
              <a:gd name="connsiteX1022" fmla="*/ 6236 w 4021235"/>
              <a:gd name="connsiteY1022" fmla="*/ 1853938 h 3917333"/>
              <a:gd name="connsiteX1023" fmla="*/ 2495 w 4021235"/>
              <a:gd name="connsiteY1023" fmla="*/ 1795340 h 3917333"/>
              <a:gd name="connsiteX1024" fmla="*/ 1248 w 4021235"/>
              <a:gd name="connsiteY1024" fmla="*/ 1776015 h 3917333"/>
              <a:gd name="connsiteX1025" fmla="*/ 15 w 4021235"/>
              <a:gd name="connsiteY1025" fmla="*/ 1749513 h 3917333"/>
              <a:gd name="connsiteX1026" fmla="*/ 1403 w 4021235"/>
              <a:gd name="connsiteY1026" fmla="*/ 1656638 h 3917333"/>
              <a:gd name="connsiteX1027" fmla="*/ 7482 w 4021235"/>
              <a:gd name="connsiteY1027" fmla="*/ 1572169 h 3917333"/>
              <a:gd name="connsiteX1028" fmla="*/ 7619 w 4021235"/>
              <a:gd name="connsiteY1028" fmla="*/ 1564981 h 3917333"/>
              <a:gd name="connsiteX1029" fmla="*/ 7332 w 4021235"/>
              <a:gd name="connsiteY1029" fmla="*/ 1566500 h 3917333"/>
              <a:gd name="connsiteX1030" fmla="*/ 8729 w 4021235"/>
              <a:gd name="connsiteY1030" fmla="*/ 1556429 h 3917333"/>
              <a:gd name="connsiteX1031" fmla="*/ 12470 w 4021235"/>
              <a:gd name="connsiteY1031" fmla="*/ 1517312 h 3917333"/>
              <a:gd name="connsiteX1032" fmla="*/ 15432 w 4021235"/>
              <a:gd name="connsiteY1032" fmla="*/ 1496584 h 3917333"/>
              <a:gd name="connsiteX1033" fmla="*/ 19663 w 4021235"/>
              <a:gd name="connsiteY1033" fmla="*/ 1469677 h 3917333"/>
              <a:gd name="connsiteX1034" fmla="*/ 18706 w 4021235"/>
              <a:gd name="connsiteY1034" fmla="*/ 1475857 h 3917333"/>
              <a:gd name="connsiteX1035" fmla="*/ 16211 w 4021235"/>
              <a:gd name="connsiteY1035" fmla="*/ 1493623 h 3917333"/>
              <a:gd name="connsiteX1036" fmla="*/ 24939 w 4021235"/>
              <a:gd name="connsiteY1036" fmla="*/ 1447493 h 3917333"/>
              <a:gd name="connsiteX1037" fmla="*/ 27434 w 4021235"/>
              <a:gd name="connsiteY1037" fmla="*/ 1432220 h 3917333"/>
              <a:gd name="connsiteX1038" fmla="*/ 27873 w 4021235"/>
              <a:gd name="connsiteY1038" fmla="*/ 1429189 h 3917333"/>
              <a:gd name="connsiteX1039" fmla="*/ 36940 w 4021235"/>
              <a:gd name="connsiteY1039" fmla="*/ 1386090 h 3917333"/>
              <a:gd name="connsiteX1040" fmla="*/ 43642 w 4021235"/>
              <a:gd name="connsiteY1040" fmla="*/ 1357726 h 3917333"/>
              <a:gd name="connsiteX1041" fmla="*/ 52371 w 4021235"/>
              <a:gd name="connsiteY1041" fmla="*/ 1327803 h 3917333"/>
              <a:gd name="connsiteX1042" fmla="*/ 67335 w 4021235"/>
              <a:gd name="connsiteY1042" fmla="*/ 1280426 h 3917333"/>
              <a:gd name="connsiteX1043" fmla="*/ 65832 w 4021235"/>
              <a:gd name="connsiteY1043" fmla="*/ 1282450 h 3917333"/>
              <a:gd name="connsiteX1044" fmla="*/ 98195 w 4021235"/>
              <a:gd name="connsiteY1044" fmla="*/ 1190192 h 3917333"/>
              <a:gd name="connsiteX1045" fmla="*/ 152122 w 4021235"/>
              <a:gd name="connsiteY1045" fmla="*/ 1070970 h 3917333"/>
              <a:gd name="connsiteX1046" fmla="*/ 148382 w 4021235"/>
              <a:gd name="connsiteY1046" fmla="*/ 1082191 h 3917333"/>
              <a:gd name="connsiteX1047" fmla="*/ 169579 w 4021235"/>
              <a:gd name="connsiteY1047" fmla="*/ 1039801 h 3917333"/>
              <a:gd name="connsiteX1048" fmla="*/ 170826 w 4021235"/>
              <a:gd name="connsiteY1048" fmla="*/ 1041048 h 3917333"/>
              <a:gd name="connsiteX1049" fmla="*/ 192023 w 4021235"/>
              <a:gd name="connsiteY1049" fmla="*/ 1002398 h 3917333"/>
              <a:gd name="connsiteX1050" fmla="*/ 200751 w 4021235"/>
              <a:gd name="connsiteY1050" fmla="*/ 984943 h 3917333"/>
              <a:gd name="connsiteX1051" fmla="*/ 214467 w 4021235"/>
              <a:gd name="connsiteY1051" fmla="*/ 962502 h 3917333"/>
              <a:gd name="connsiteX1052" fmla="*/ 234417 w 4021235"/>
              <a:gd name="connsiteY1052" fmla="*/ 933826 h 3917333"/>
              <a:gd name="connsiteX1053" fmla="*/ 326688 w 4021235"/>
              <a:gd name="connsiteY1053" fmla="*/ 810396 h 3917333"/>
              <a:gd name="connsiteX1054" fmla="*/ 428932 w 4021235"/>
              <a:gd name="connsiteY1054" fmla="*/ 699434 h 3917333"/>
              <a:gd name="connsiteX1055" fmla="*/ 451376 w 4021235"/>
              <a:gd name="connsiteY1055" fmla="*/ 679486 h 3917333"/>
              <a:gd name="connsiteX1056" fmla="*/ 470079 w 4021235"/>
              <a:gd name="connsiteY1056" fmla="*/ 662031 h 3917333"/>
              <a:gd name="connsiteX1057" fmla="*/ 496264 w 4021235"/>
              <a:gd name="connsiteY1057" fmla="*/ 638343 h 3917333"/>
              <a:gd name="connsiteX1058" fmla="*/ 463846 w 4021235"/>
              <a:gd name="connsiteY1058" fmla="*/ 665772 h 3917333"/>
              <a:gd name="connsiteX1059" fmla="*/ 503435 w 4021235"/>
              <a:gd name="connsiteY1059" fmla="*/ 631174 h 3917333"/>
              <a:gd name="connsiteX1060" fmla="*/ 543509 w 4021235"/>
              <a:gd name="connsiteY1060" fmla="*/ 599539 h 3917333"/>
              <a:gd name="connsiteX1061" fmla="*/ 544893 w 4021235"/>
              <a:gd name="connsiteY1061" fmla="*/ 599693 h 3917333"/>
              <a:gd name="connsiteX1062" fmla="*/ 572326 w 4021235"/>
              <a:gd name="connsiteY1062" fmla="*/ 578498 h 3917333"/>
              <a:gd name="connsiteX1063" fmla="*/ 569831 w 4021235"/>
              <a:gd name="connsiteY1063" fmla="*/ 578498 h 3917333"/>
              <a:gd name="connsiteX1064" fmla="*/ 610980 w 4021235"/>
              <a:gd name="connsiteY1064" fmla="*/ 549823 h 3917333"/>
              <a:gd name="connsiteX1065" fmla="*/ 620955 w 4021235"/>
              <a:gd name="connsiteY1065" fmla="*/ 543589 h 3917333"/>
              <a:gd name="connsiteX1066" fmla="*/ 623448 w 4021235"/>
              <a:gd name="connsiteY1066" fmla="*/ 542342 h 3917333"/>
              <a:gd name="connsiteX1067" fmla="*/ 624694 w 4021235"/>
              <a:gd name="connsiteY1067" fmla="*/ 541095 h 3917333"/>
              <a:gd name="connsiteX1068" fmla="*/ 628435 w 4021235"/>
              <a:gd name="connsiteY1068" fmla="*/ 536108 h 3917333"/>
              <a:gd name="connsiteX1069" fmla="*/ 648385 w 4021235"/>
              <a:gd name="connsiteY1069" fmla="*/ 519900 h 3917333"/>
              <a:gd name="connsiteX1070" fmla="*/ 725693 w 4021235"/>
              <a:gd name="connsiteY1070" fmla="*/ 456315 h 3917333"/>
              <a:gd name="connsiteX1071" fmla="*/ 874073 w 4021235"/>
              <a:gd name="connsiteY1071" fmla="*/ 352834 h 3917333"/>
              <a:gd name="connsiteX1072" fmla="*/ 1002504 w 4021235"/>
              <a:gd name="connsiteY1072" fmla="*/ 280521 h 3917333"/>
              <a:gd name="connsiteX1073" fmla="*/ 1099761 w 4021235"/>
              <a:gd name="connsiteY1073" fmla="*/ 234391 h 3917333"/>
              <a:gd name="connsiteX1074" fmla="*/ 1180811 w 4021235"/>
              <a:gd name="connsiteY1074" fmla="*/ 198235 h 3917333"/>
              <a:gd name="connsiteX1075" fmla="*/ 1298017 w 4021235"/>
              <a:gd name="connsiteY1075" fmla="*/ 154598 h 3917333"/>
              <a:gd name="connsiteX1076" fmla="*/ 1336671 w 4021235"/>
              <a:gd name="connsiteY1076" fmla="*/ 140884 h 3917333"/>
              <a:gd name="connsiteX1077" fmla="*/ 1386547 w 4021235"/>
              <a:gd name="connsiteY1077" fmla="*/ 125923 h 3917333"/>
              <a:gd name="connsiteX1078" fmla="*/ 1387794 w 4021235"/>
              <a:gd name="connsiteY1078" fmla="*/ 124676 h 3917333"/>
              <a:gd name="connsiteX1079" fmla="*/ 1456372 w 4021235"/>
              <a:gd name="connsiteY1079" fmla="*/ 104728 h 3917333"/>
              <a:gd name="connsiteX1080" fmla="*/ 1501261 w 4021235"/>
              <a:gd name="connsiteY1080" fmla="*/ 92260 h 3917333"/>
              <a:gd name="connsiteX1081" fmla="*/ 1543655 w 4021235"/>
              <a:gd name="connsiteY1081" fmla="*/ 83533 h 3917333"/>
              <a:gd name="connsiteX1082" fmla="*/ 1547397 w 4021235"/>
              <a:gd name="connsiteY1082" fmla="*/ 82286 h 3917333"/>
              <a:gd name="connsiteX1083" fmla="*/ 1552383 w 4021235"/>
              <a:gd name="connsiteY1083" fmla="*/ 82286 h 3917333"/>
              <a:gd name="connsiteX1084" fmla="*/ 1553630 w 4021235"/>
              <a:gd name="connsiteY1084" fmla="*/ 82286 h 3917333"/>
              <a:gd name="connsiteX1085" fmla="*/ 1554877 w 4021235"/>
              <a:gd name="connsiteY1085" fmla="*/ 83533 h 3917333"/>
              <a:gd name="connsiteX1086" fmla="*/ 1554877 w 4021235"/>
              <a:gd name="connsiteY1086" fmla="*/ 82286 h 3917333"/>
              <a:gd name="connsiteX1087" fmla="*/ 1553630 w 4021235"/>
              <a:gd name="connsiteY1087" fmla="*/ 82286 h 3917333"/>
              <a:gd name="connsiteX1088" fmla="*/ 1553630 w 4021235"/>
              <a:gd name="connsiteY1088" fmla="*/ 81039 h 3917333"/>
              <a:gd name="connsiteX1089" fmla="*/ 1553630 w 4021235"/>
              <a:gd name="connsiteY1089" fmla="*/ 79792 h 3917333"/>
              <a:gd name="connsiteX1090" fmla="*/ 1553630 w 4021235"/>
              <a:gd name="connsiteY1090" fmla="*/ 78546 h 3917333"/>
              <a:gd name="connsiteX1091" fmla="*/ 1558619 w 4021235"/>
              <a:gd name="connsiteY1091" fmla="*/ 83533 h 3917333"/>
              <a:gd name="connsiteX1092" fmla="*/ 1558619 w 4021235"/>
              <a:gd name="connsiteY1092" fmla="*/ 79792 h 3917333"/>
              <a:gd name="connsiteX1093" fmla="*/ 1559866 w 4021235"/>
              <a:gd name="connsiteY1093" fmla="*/ 79792 h 3917333"/>
              <a:gd name="connsiteX1094" fmla="*/ 1564852 w 4021235"/>
              <a:gd name="connsiteY1094" fmla="*/ 79792 h 3917333"/>
              <a:gd name="connsiteX1095" fmla="*/ 1573580 w 4021235"/>
              <a:gd name="connsiteY1095" fmla="*/ 77299 h 3917333"/>
              <a:gd name="connsiteX1096" fmla="*/ 1596026 w 4021235"/>
              <a:gd name="connsiteY1096" fmla="*/ 73559 h 3917333"/>
              <a:gd name="connsiteX1097" fmla="*/ 1598519 w 4021235"/>
              <a:gd name="connsiteY1097" fmla="*/ 73559 h 3917333"/>
              <a:gd name="connsiteX1098" fmla="*/ 1615976 w 4021235"/>
              <a:gd name="connsiteY1098" fmla="*/ 69818 h 3917333"/>
              <a:gd name="connsiteX1099" fmla="*/ 1614728 w 4021235"/>
              <a:gd name="connsiteY1099" fmla="*/ 69818 h 3917333"/>
              <a:gd name="connsiteX1100" fmla="*/ 1663357 w 4021235"/>
              <a:gd name="connsiteY1100" fmla="*/ 57351 h 3917333"/>
              <a:gd name="connsiteX1101" fmla="*/ 1709492 w 4021235"/>
              <a:gd name="connsiteY1101" fmla="*/ 48623 h 3917333"/>
              <a:gd name="connsiteX1102" fmla="*/ 1709492 w 4021235"/>
              <a:gd name="connsiteY1102" fmla="*/ 49870 h 3917333"/>
              <a:gd name="connsiteX1103" fmla="*/ 1710739 w 4021235"/>
              <a:gd name="connsiteY1103" fmla="*/ 49870 h 3917333"/>
              <a:gd name="connsiteX1104" fmla="*/ 1713233 w 4021235"/>
              <a:gd name="connsiteY1104" fmla="*/ 47377 h 3917333"/>
              <a:gd name="connsiteX1105" fmla="*/ 1713233 w 4021235"/>
              <a:gd name="connsiteY1105" fmla="*/ 48623 h 3917333"/>
              <a:gd name="connsiteX1106" fmla="*/ 1714479 w 4021235"/>
              <a:gd name="connsiteY1106" fmla="*/ 48623 h 3917333"/>
              <a:gd name="connsiteX1107" fmla="*/ 1715727 w 4021235"/>
              <a:gd name="connsiteY1107" fmla="*/ 47377 h 3917333"/>
              <a:gd name="connsiteX1108" fmla="*/ 1715727 w 4021235"/>
              <a:gd name="connsiteY1108" fmla="*/ 48623 h 3917333"/>
              <a:gd name="connsiteX1109" fmla="*/ 1716974 w 4021235"/>
              <a:gd name="connsiteY1109" fmla="*/ 47377 h 3917333"/>
              <a:gd name="connsiteX1110" fmla="*/ 1718221 w 4021235"/>
              <a:gd name="connsiteY1110" fmla="*/ 47377 h 3917333"/>
              <a:gd name="connsiteX1111" fmla="*/ 1719467 w 4021235"/>
              <a:gd name="connsiteY1111" fmla="*/ 46130 h 3917333"/>
              <a:gd name="connsiteX1112" fmla="*/ 1720714 w 4021235"/>
              <a:gd name="connsiteY1112" fmla="*/ 47377 h 3917333"/>
              <a:gd name="connsiteX1113" fmla="*/ 1760615 w 4021235"/>
              <a:gd name="connsiteY1113" fmla="*/ 39896 h 3917333"/>
              <a:gd name="connsiteX1114" fmla="*/ 1788047 w 4021235"/>
              <a:gd name="connsiteY1114" fmla="*/ 34909 h 3917333"/>
              <a:gd name="connsiteX1115" fmla="*/ 1801762 w 4021235"/>
              <a:gd name="connsiteY1115" fmla="*/ 32415 h 3917333"/>
              <a:gd name="connsiteX1116" fmla="*/ 1816726 w 4021235"/>
              <a:gd name="connsiteY1116" fmla="*/ 31169 h 3917333"/>
              <a:gd name="connsiteX1117" fmla="*/ 1830441 w 4021235"/>
              <a:gd name="connsiteY1117" fmla="*/ 31169 h 3917333"/>
              <a:gd name="connsiteX1118" fmla="*/ 1836676 w 4021235"/>
              <a:gd name="connsiteY1118" fmla="*/ 29922 h 3917333"/>
              <a:gd name="connsiteX1119" fmla="*/ 1844157 w 4021235"/>
              <a:gd name="connsiteY1119" fmla="*/ 28675 h 3917333"/>
              <a:gd name="connsiteX1120" fmla="*/ 1871588 w 4021235"/>
              <a:gd name="connsiteY1120" fmla="*/ 24935 h 3917333"/>
              <a:gd name="connsiteX1121" fmla="*/ 1926452 w 4021235"/>
              <a:gd name="connsiteY1121" fmla="*/ 17454 h 3917333"/>
              <a:gd name="connsiteX1122" fmla="*/ 1928945 w 4021235"/>
              <a:gd name="connsiteY1122" fmla="*/ 17454 h 3917333"/>
              <a:gd name="connsiteX1123" fmla="*/ 2059869 w 4021235"/>
              <a:gd name="connsiteY1123" fmla="*/ 6233 h 3917333"/>
              <a:gd name="connsiteX1124" fmla="*/ 2309249 w 4021235"/>
              <a:gd name="connsiteY1124" fmla="*/ 1246 h 3917333"/>
              <a:gd name="connsiteX1125" fmla="*/ 2317977 w 4021235"/>
              <a:gd name="connsiteY1125" fmla="*/ 0 h 391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</a:cxnLst>
            <a:rect l="l" t="t" r="r" b="b"/>
            <a:pathLst>
              <a:path w="4021235" h="3917333">
                <a:moveTo>
                  <a:pt x="2669601" y="3908605"/>
                </a:moveTo>
                <a:cubicBezTo>
                  <a:pt x="2662120" y="3908605"/>
                  <a:pt x="2654639" y="3908605"/>
                  <a:pt x="2645910" y="3909852"/>
                </a:cubicBezTo>
                <a:cubicBezTo>
                  <a:pt x="2645910" y="3909852"/>
                  <a:pt x="2658379" y="3909852"/>
                  <a:pt x="2669601" y="3908605"/>
                </a:cubicBezTo>
                <a:close/>
                <a:moveTo>
                  <a:pt x="2306754" y="3898631"/>
                </a:moveTo>
                <a:cubicBezTo>
                  <a:pt x="2306754" y="3899878"/>
                  <a:pt x="2306754" y="3899878"/>
                  <a:pt x="2306754" y="3899878"/>
                </a:cubicBezTo>
                <a:cubicBezTo>
                  <a:pt x="2308002" y="3899878"/>
                  <a:pt x="2308002" y="3899878"/>
                  <a:pt x="2308002" y="3899878"/>
                </a:cubicBezTo>
                <a:lnTo>
                  <a:pt x="2308002" y="3901125"/>
                </a:lnTo>
                <a:lnTo>
                  <a:pt x="2309249" y="3901125"/>
                </a:lnTo>
                <a:lnTo>
                  <a:pt x="2308002" y="3899878"/>
                </a:lnTo>
                <a:cubicBezTo>
                  <a:pt x="2306754" y="3899878"/>
                  <a:pt x="2306754" y="3899878"/>
                  <a:pt x="2306754" y="3898631"/>
                </a:cubicBezTo>
                <a:close/>
                <a:moveTo>
                  <a:pt x="2776833" y="3897384"/>
                </a:moveTo>
                <a:cubicBezTo>
                  <a:pt x="2775587" y="3897384"/>
                  <a:pt x="2773094" y="3898631"/>
                  <a:pt x="2770600" y="3898631"/>
                </a:cubicBezTo>
                <a:cubicBezTo>
                  <a:pt x="2773094" y="3898631"/>
                  <a:pt x="2775587" y="3897384"/>
                  <a:pt x="2778080" y="3897384"/>
                </a:cubicBezTo>
                <a:close/>
                <a:moveTo>
                  <a:pt x="3134868" y="3826494"/>
                </a:moveTo>
                <a:lnTo>
                  <a:pt x="3135940" y="3827566"/>
                </a:lnTo>
                <a:cubicBezTo>
                  <a:pt x="3133445" y="3828812"/>
                  <a:pt x="3134692" y="3828812"/>
                  <a:pt x="3133445" y="3828812"/>
                </a:cubicBezTo>
                <a:lnTo>
                  <a:pt x="3129705" y="3828812"/>
                </a:lnTo>
                <a:lnTo>
                  <a:pt x="3132967" y="3827182"/>
                </a:lnTo>
                <a:close/>
                <a:moveTo>
                  <a:pt x="3145915" y="3822579"/>
                </a:moveTo>
                <a:cubicBezTo>
                  <a:pt x="3140927" y="3824449"/>
                  <a:pt x="3138122" y="3825384"/>
                  <a:pt x="3135783" y="3826163"/>
                </a:cubicBezTo>
                <a:lnTo>
                  <a:pt x="3134868" y="3826494"/>
                </a:lnTo>
                <a:lnTo>
                  <a:pt x="3134692" y="3826319"/>
                </a:lnTo>
                <a:cubicBezTo>
                  <a:pt x="3134692" y="3826319"/>
                  <a:pt x="3135940" y="3825072"/>
                  <a:pt x="3138434" y="3825072"/>
                </a:cubicBezTo>
                <a:cubicBezTo>
                  <a:pt x="3140927" y="3823826"/>
                  <a:pt x="3143420" y="3823826"/>
                  <a:pt x="3145915" y="3822579"/>
                </a:cubicBezTo>
                <a:close/>
                <a:moveTo>
                  <a:pt x="1874672" y="3820673"/>
                </a:moveTo>
                <a:lnTo>
                  <a:pt x="1875193" y="3820825"/>
                </a:lnTo>
                <a:lnTo>
                  <a:pt x="1876576" y="3821332"/>
                </a:lnTo>
                <a:close/>
                <a:moveTo>
                  <a:pt x="1844907" y="3811109"/>
                </a:moveTo>
                <a:lnTo>
                  <a:pt x="1857873" y="3815098"/>
                </a:lnTo>
                <a:lnTo>
                  <a:pt x="1867887" y="3818324"/>
                </a:lnTo>
                <a:lnTo>
                  <a:pt x="1874672" y="3820673"/>
                </a:lnTo>
                <a:lnTo>
                  <a:pt x="1864108" y="3817592"/>
                </a:lnTo>
                <a:cubicBezTo>
                  <a:pt x="1857873" y="3816345"/>
                  <a:pt x="1852886" y="3815098"/>
                  <a:pt x="1847897" y="3812604"/>
                </a:cubicBezTo>
                <a:close/>
                <a:moveTo>
                  <a:pt x="1834182" y="3807618"/>
                </a:moveTo>
                <a:cubicBezTo>
                  <a:pt x="1834182" y="3806371"/>
                  <a:pt x="1837922" y="3808864"/>
                  <a:pt x="1840416" y="3808864"/>
                </a:cubicBezTo>
                <a:lnTo>
                  <a:pt x="1844907" y="3811109"/>
                </a:lnTo>
                <a:lnTo>
                  <a:pt x="1841663" y="3810111"/>
                </a:lnTo>
                <a:cubicBezTo>
                  <a:pt x="1837922" y="3808864"/>
                  <a:pt x="1834182" y="3806371"/>
                  <a:pt x="1834182" y="3807618"/>
                </a:cubicBezTo>
                <a:close/>
                <a:moveTo>
                  <a:pt x="3228210" y="3793903"/>
                </a:moveTo>
                <a:cubicBezTo>
                  <a:pt x="3228210" y="3793903"/>
                  <a:pt x="3226963" y="3793903"/>
                  <a:pt x="3226963" y="3795150"/>
                </a:cubicBezTo>
                <a:lnTo>
                  <a:pt x="3225716" y="3795150"/>
                </a:lnTo>
                <a:close/>
                <a:moveTo>
                  <a:pt x="1776825" y="3787669"/>
                </a:moveTo>
                <a:lnTo>
                  <a:pt x="1770590" y="3791410"/>
                </a:lnTo>
                <a:lnTo>
                  <a:pt x="1769343" y="3791410"/>
                </a:lnTo>
                <a:close/>
                <a:moveTo>
                  <a:pt x="1767243" y="3784783"/>
                </a:moveTo>
                <a:lnTo>
                  <a:pt x="1768097" y="3785176"/>
                </a:lnTo>
                <a:lnTo>
                  <a:pt x="1767240" y="3784785"/>
                </a:lnTo>
                <a:close/>
                <a:moveTo>
                  <a:pt x="1677990" y="3744032"/>
                </a:moveTo>
                <a:lnTo>
                  <a:pt x="1678321" y="3744032"/>
                </a:lnTo>
                <a:lnTo>
                  <a:pt x="1678596" y="3744309"/>
                </a:lnTo>
                <a:close/>
                <a:moveTo>
                  <a:pt x="1651629" y="3743580"/>
                </a:moveTo>
                <a:lnTo>
                  <a:pt x="1674579" y="3751513"/>
                </a:lnTo>
                <a:cubicBezTo>
                  <a:pt x="1677074" y="3752760"/>
                  <a:pt x="1678321" y="3754006"/>
                  <a:pt x="1679567" y="3754006"/>
                </a:cubicBezTo>
                <a:cubicBezTo>
                  <a:pt x="1679567" y="3755253"/>
                  <a:pt x="1679567" y="3755253"/>
                  <a:pt x="1680813" y="3755253"/>
                </a:cubicBezTo>
                <a:cubicBezTo>
                  <a:pt x="1678321" y="3754006"/>
                  <a:pt x="1677074" y="3754006"/>
                  <a:pt x="1674579" y="3754006"/>
                </a:cubicBezTo>
                <a:lnTo>
                  <a:pt x="1674579" y="3752760"/>
                </a:lnTo>
                <a:close/>
                <a:moveTo>
                  <a:pt x="1643838" y="3740464"/>
                </a:moveTo>
                <a:lnTo>
                  <a:pt x="1651629" y="3743580"/>
                </a:lnTo>
                <a:lnTo>
                  <a:pt x="1649330" y="3742786"/>
                </a:lnTo>
                <a:close/>
                <a:moveTo>
                  <a:pt x="1390287" y="3615616"/>
                </a:moveTo>
                <a:lnTo>
                  <a:pt x="1391535" y="3615616"/>
                </a:lnTo>
                <a:lnTo>
                  <a:pt x="1391535" y="3616239"/>
                </a:lnTo>
                <a:lnTo>
                  <a:pt x="1391535" y="3616862"/>
                </a:lnTo>
                <a:lnTo>
                  <a:pt x="1391119" y="3616447"/>
                </a:lnTo>
                <a:close/>
                <a:moveTo>
                  <a:pt x="1389666" y="3615616"/>
                </a:moveTo>
                <a:lnTo>
                  <a:pt x="1390287" y="3615616"/>
                </a:lnTo>
                <a:lnTo>
                  <a:pt x="1390287" y="3616862"/>
                </a:lnTo>
                <a:close/>
                <a:moveTo>
                  <a:pt x="1389042" y="3614369"/>
                </a:moveTo>
                <a:lnTo>
                  <a:pt x="1389666" y="3615616"/>
                </a:lnTo>
                <a:lnTo>
                  <a:pt x="1389042" y="3615616"/>
                </a:lnTo>
                <a:close/>
                <a:moveTo>
                  <a:pt x="1387794" y="3614369"/>
                </a:moveTo>
                <a:cubicBezTo>
                  <a:pt x="1387794" y="3615616"/>
                  <a:pt x="1387794" y="3616862"/>
                  <a:pt x="1387794" y="3616862"/>
                </a:cubicBezTo>
                <a:cubicBezTo>
                  <a:pt x="1389042" y="3616862"/>
                  <a:pt x="1389042" y="3616862"/>
                  <a:pt x="1389042" y="3616862"/>
                </a:cubicBezTo>
                <a:lnTo>
                  <a:pt x="1389042" y="3615616"/>
                </a:lnTo>
                <a:lnTo>
                  <a:pt x="1390287" y="3616862"/>
                </a:lnTo>
                <a:cubicBezTo>
                  <a:pt x="1391535" y="3616862"/>
                  <a:pt x="1391535" y="3616862"/>
                  <a:pt x="1391535" y="3616862"/>
                </a:cubicBezTo>
                <a:lnTo>
                  <a:pt x="1391950" y="3616031"/>
                </a:lnTo>
                <a:lnTo>
                  <a:pt x="1392158" y="3615616"/>
                </a:lnTo>
                <a:lnTo>
                  <a:pt x="1392366" y="3615200"/>
                </a:lnTo>
                <a:lnTo>
                  <a:pt x="1392782" y="3615616"/>
                </a:lnTo>
                <a:cubicBezTo>
                  <a:pt x="1392782" y="3615616"/>
                  <a:pt x="1392782" y="3615616"/>
                  <a:pt x="1392782" y="3614369"/>
                </a:cubicBezTo>
                <a:cubicBezTo>
                  <a:pt x="1394028" y="3614369"/>
                  <a:pt x="1394028" y="3614369"/>
                  <a:pt x="1394028" y="3614369"/>
                </a:cubicBezTo>
                <a:lnTo>
                  <a:pt x="1621887" y="3718414"/>
                </a:lnTo>
                <a:lnTo>
                  <a:pt x="1677990" y="3744032"/>
                </a:lnTo>
                <a:lnTo>
                  <a:pt x="1677074" y="3744032"/>
                </a:lnTo>
                <a:cubicBezTo>
                  <a:pt x="1677074" y="3744032"/>
                  <a:pt x="1678321" y="3744032"/>
                  <a:pt x="1679567" y="3745279"/>
                </a:cubicBezTo>
                <a:lnTo>
                  <a:pt x="1678596" y="3744309"/>
                </a:lnTo>
                <a:lnTo>
                  <a:pt x="1767240" y="3784785"/>
                </a:lnTo>
                <a:lnTo>
                  <a:pt x="1766850" y="3785176"/>
                </a:lnTo>
                <a:cubicBezTo>
                  <a:pt x="1764355" y="3793903"/>
                  <a:pt x="1761861" y="3788916"/>
                  <a:pt x="1761861" y="3788916"/>
                </a:cubicBezTo>
                <a:cubicBezTo>
                  <a:pt x="1761861" y="3787669"/>
                  <a:pt x="1761861" y="3787669"/>
                  <a:pt x="1761861" y="3787669"/>
                </a:cubicBezTo>
                <a:cubicBezTo>
                  <a:pt x="1761861" y="3787669"/>
                  <a:pt x="1761861" y="3787669"/>
                  <a:pt x="1760615" y="3787669"/>
                </a:cubicBezTo>
                <a:cubicBezTo>
                  <a:pt x="1760615" y="3787669"/>
                  <a:pt x="1760615" y="3787669"/>
                  <a:pt x="1759368" y="3787669"/>
                </a:cubicBezTo>
                <a:lnTo>
                  <a:pt x="1759368" y="3787202"/>
                </a:lnTo>
                <a:lnTo>
                  <a:pt x="1759368" y="3786422"/>
                </a:lnTo>
                <a:lnTo>
                  <a:pt x="1759368" y="3785176"/>
                </a:lnTo>
                <a:cubicBezTo>
                  <a:pt x="1759368" y="3785176"/>
                  <a:pt x="1759368" y="3786422"/>
                  <a:pt x="1758122" y="3786422"/>
                </a:cubicBezTo>
                <a:lnTo>
                  <a:pt x="1758122" y="3785176"/>
                </a:lnTo>
                <a:cubicBezTo>
                  <a:pt x="1758122" y="3785176"/>
                  <a:pt x="1758122" y="3786422"/>
                  <a:pt x="1756875" y="3786422"/>
                </a:cubicBezTo>
                <a:lnTo>
                  <a:pt x="1756875" y="3785176"/>
                </a:lnTo>
                <a:cubicBezTo>
                  <a:pt x="1756875" y="3786422"/>
                  <a:pt x="1755628" y="3788916"/>
                  <a:pt x="1755628" y="3787669"/>
                </a:cubicBezTo>
                <a:cubicBezTo>
                  <a:pt x="1755628" y="3786422"/>
                  <a:pt x="1755628" y="3786422"/>
                  <a:pt x="1755628" y="3786422"/>
                </a:cubicBezTo>
                <a:cubicBezTo>
                  <a:pt x="1755628" y="3786422"/>
                  <a:pt x="1754381" y="3787669"/>
                  <a:pt x="1753133" y="3787669"/>
                </a:cubicBezTo>
                <a:lnTo>
                  <a:pt x="1755628" y="3780189"/>
                </a:lnTo>
                <a:cubicBezTo>
                  <a:pt x="1744406" y="3777695"/>
                  <a:pt x="1731936" y="3772708"/>
                  <a:pt x="1715727" y="3765228"/>
                </a:cubicBezTo>
                <a:cubicBezTo>
                  <a:pt x="1711986" y="3765228"/>
                  <a:pt x="1714479" y="3765228"/>
                  <a:pt x="1719467" y="3767721"/>
                </a:cubicBezTo>
                <a:cubicBezTo>
                  <a:pt x="1714479" y="3765228"/>
                  <a:pt x="1709492" y="3763981"/>
                  <a:pt x="1702011" y="3761487"/>
                </a:cubicBezTo>
                <a:cubicBezTo>
                  <a:pt x="1698271" y="3758994"/>
                  <a:pt x="1695777" y="3758994"/>
                  <a:pt x="1692035" y="3757747"/>
                </a:cubicBezTo>
                <a:cubicBezTo>
                  <a:pt x="1689542" y="3756500"/>
                  <a:pt x="1685802" y="3755253"/>
                  <a:pt x="1683307" y="3754006"/>
                </a:cubicBezTo>
                <a:lnTo>
                  <a:pt x="1682238" y="3753472"/>
                </a:lnTo>
                <a:lnTo>
                  <a:pt x="1681529" y="3753472"/>
                </a:lnTo>
                <a:lnTo>
                  <a:pt x="1681529" y="3753117"/>
                </a:lnTo>
                <a:lnTo>
                  <a:pt x="1680813" y="3752760"/>
                </a:lnTo>
                <a:cubicBezTo>
                  <a:pt x="1680813" y="3754006"/>
                  <a:pt x="1680813" y="3754006"/>
                  <a:pt x="1682060" y="3754006"/>
                </a:cubicBezTo>
                <a:lnTo>
                  <a:pt x="1680813" y="3754006"/>
                </a:lnTo>
                <a:cubicBezTo>
                  <a:pt x="1680813" y="3752760"/>
                  <a:pt x="1679567" y="3752760"/>
                  <a:pt x="1679567" y="3752760"/>
                </a:cubicBezTo>
                <a:cubicBezTo>
                  <a:pt x="1678321" y="3752760"/>
                  <a:pt x="1677074" y="3752760"/>
                  <a:pt x="1677074" y="3751513"/>
                </a:cubicBezTo>
                <a:cubicBezTo>
                  <a:pt x="1675827" y="3751513"/>
                  <a:pt x="1675827" y="3751513"/>
                  <a:pt x="1674579" y="3751513"/>
                </a:cubicBezTo>
                <a:cubicBezTo>
                  <a:pt x="1658370" y="3745279"/>
                  <a:pt x="1640913" y="3737799"/>
                  <a:pt x="1625951" y="3731565"/>
                </a:cubicBezTo>
                <a:lnTo>
                  <a:pt x="1610988" y="3726578"/>
                </a:lnTo>
                <a:lnTo>
                  <a:pt x="1643838" y="3740464"/>
                </a:lnTo>
                <a:lnTo>
                  <a:pt x="1612234" y="3727824"/>
                </a:lnTo>
                <a:cubicBezTo>
                  <a:pt x="1610988" y="3726578"/>
                  <a:pt x="1584802" y="3715357"/>
                  <a:pt x="1573580" y="3709123"/>
                </a:cubicBezTo>
                <a:cubicBezTo>
                  <a:pt x="1568594" y="3706630"/>
                  <a:pt x="1563605" y="3705383"/>
                  <a:pt x="1559866" y="3702889"/>
                </a:cubicBezTo>
                <a:lnTo>
                  <a:pt x="1559866" y="3700396"/>
                </a:lnTo>
                <a:cubicBezTo>
                  <a:pt x="1546149" y="3694162"/>
                  <a:pt x="1534927" y="3689175"/>
                  <a:pt x="1522458" y="3684188"/>
                </a:cubicBezTo>
                <a:lnTo>
                  <a:pt x="1522458" y="3685434"/>
                </a:lnTo>
                <a:lnTo>
                  <a:pt x="1522458" y="3686681"/>
                </a:lnTo>
                <a:cubicBezTo>
                  <a:pt x="1521212" y="3685434"/>
                  <a:pt x="1518718" y="3684188"/>
                  <a:pt x="1516223" y="3682941"/>
                </a:cubicBezTo>
                <a:cubicBezTo>
                  <a:pt x="1508743" y="3679201"/>
                  <a:pt x="1502508" y="3675460"/>
                  <a:pt x="1498768" y="3672967"/>
                </a:cubicBezTo>
                <a:cubicBezTo>
                  <a:pt x="1493779" y="3670474"/>
                  <a:pt x="1492533" y="3669227"/>
                  <a:pt x="1488793" y="3667980"/>
                </a:cubicBezTo>
                <a:cubicBezTo>
                  <a:pt x="1485051" y="3665486"/>
                  <a:pt x="1483804" y="3665486"/>
                  <a:pt x="1485051" y="3665486"/>
                </a:cubicBezTo>
                <a:cubicBezTo>
                  <a:pt x="1485051" y="3664240"/>
                  <a:pt x="1488793" y="3665486"/>
                  <a:pt x="1477571" y="3661746"/>
                </a:cubicBezTo>
                <a:cubicBezTo>
                  <a:pt x="1476323" y="3660499"/>
                  <a:pt x="1475076" y="3659252"/>
                  <a:pt x="1472583" y="3659252"/>
                </a:cubicBezTo>
                <a:lnTo>
                  <a:pt x="1457619" y="3653019"/>
                </a:lnTo>
                <a:lnTo>
                  <a:pt x="1458867" y="3653019"/>
                </a:lnTo>
                <a:lnTo>
                  <a:pt x="1460114" y="3653019"/>
                </a:lnTo>
                <a:cubicBezTo>
                  <a:pt x="1457619" y="3651772"/>
                  <a:pt x="1455125" y="3650525"/>
                  <a:pt x="1453879" y="3650525"/>
                </a:cubicBezTo>
                <a:lnTo>
                  <a:pt x="1458867" y="3653019"/>
                </a:lnTo>
                <a:cubicBezTo>
                  <a:pt x="1453879" y="3650525"/>
                  <a:pt x="1446398" y="3648032"/>
                  <a:pt x="1438916" y="3644291"/>
                </a:cubicBezTo>
                <a:cubicBezTo>
                  <a:pt x="1431436" y="3640551"/>
                  <a:pt x="1423954" y="3636811"/>
                  <a:pt x="1417719" y="3631824"/>
                </a:cubicBezTo>
                <a:cubicBezTo>
                  <a:pt x="1410239" y="3628084"/>
                  <a:pt x="1404003" y="3625590"/>
                  <a:pt x="1400264" y="3623096"/>
                </a:cubicBezTo>
                <a:cubicBezTo>
                  <a:pt x="1396522" y="3621850"/>
                  <a:pt x="1395276" y="3620603"/>
                  <a:pt x="1392782" y="3620603"/>
                </a:cubicBezTo>
                <a:cubicBezTo>
                  <a:pt x="1394028" y="3620603"/>
                  <a:pt x="1391535" y="3619356"/>
                  <a:pt x="1386547" y="3616862"/>
                </a:cubicBezTo>
                <a:cubicBezTo>
                  <a:pt x="1386547" y="3616862"/>
                  <a:pt x="1387794" y="3615616"/>
                  <a:pt x="1387794" y="3614369"/>
                </a:cubicBezTo>
                <a:close/>
                <a:moveTo>
                  <a:pt x="1387794" y="3609382"/>
                </a:moveTo>
                <a:lnTo>
                  <a:pt x="1387794" y="3610629"/>
                </a:lnTo>
                <a:cubicBezTo>
                  <a:pt x="1387794" y="3611876"/>
                  <a:pt x="1387794" y="3611876"/>
                  <a:pt x="1389042" y="3611876"/>
                </a:cubicBezTo>
                <a:cubicBezTo>
                  <a:pt x="1387794" y="3610629"/>
                  <a:pt x="1387794" y="3610629"/>
                  <a:pt x="1387794" y="3609382"/>
                </a:cubicBezTo>
                <a:close/>
                <a:moveTo>
                  <a:pt x="1092280" y="3532082"/>
                </a:moveTo>
                <a:lnTo>
                  <a:pt x="1093401" y="3532465"/>
                </a:lnTo>
                <a:lnTo>
                  <a:pt x="1102255" y="3535823"/>
                </a:lnTo>
                <a:close/>
                <a:moveTo>
                  <a:pt x="829186" y="3409900"/>
                </a:moveTo>
                <a:lnTo>
                  <a:pt x="851755" y="3423652"/>
                </a:lnTo>
                <a:lnTo>
                  <a:pt x="848980" y="3422056"/>
                </a:lnTo>
                <a:cubicBezTo>
                  <a:pt x="842901" y="3418627"/>
                  <a:pt x="835420" y="3414263"/>
                  <a:pt x="829186" y="3409900"/>
                </a:cubicBezTo>
                <a:close/>
                <a:moveTo>
                  <a:pt x="776816" y="3377484"/>
                </a:moveTo>
                <a:lnTo>
                  <a:pt x="793583" y="3387543"/>
                </a:lnTo>
                <a:lnTo>
                  <a:pt x="799261" y="3391198"/>
                </a:lnTo>
                <a:cubicBezTo>
                  <a:pt x="791779" y="3386211"/>
                  <a:pt x="784297" y="3382471"/>
                  <a:pt x="776816" y="3377484"/>
                </a:cubicBezTo>
                <a:close/>
                <a:moveTo>
                  <a:pt x="3729462" y="3376237"/>
                </a:moveTo>
                <a:cubicBezTo>
                  <a:pt x="3723226" y="3386211"/>
                  <a:pt x="3725721" y="3383718"/>
                  <a:pt x="3712004" y="3406160"/>
                </a:cubicBezTo>
                <a:lnTo>
                  <a:pt x="3712836" y="3402835"/>
                </a:lnTo>
                <a:lnTo>
                  <a:pt x="3713251" y="3401172"/>
                </a:lnTo>
                <a:cubicBezTo>
                  <a:pt x="3713251" y="3401172"/>
                  <a:pt x="3712004" y="3402419"/>
                  <a:pt x="3710758" y="3404912"/>
                </a:cubicBezTo>
                <a:cubicBezTo>
                  <a:pt x="3712004" y="3403666"/>
                  <a:pt x="3713251" y="3402419"/>
                  <a:pt x="3713251" y="3399926"/>
                </a:cubicBezTo>
                <a:cubicBezTo>
                  <a:pt x="3718240" y="3393692"/>
                  <a:pt x="3723226" y="3386211"/>
                  <a:pt x="3729462" y="3376237"/>
                </a:cubicBezTo>
                <a:close/>
                <a:moveTo>
                  <a:pt x="3768116" y="3316391"/>
                </a:moveTo>
                <a:lnTo>
                  <a:pt x="3768116" y="3316392"/>
                </a:lnTo>
                <a:lnTo>
                  <a:pt x="3768115" y="3316392"/>
                </a:lnTo>
                <a:close/>
                <a:moveTo>
                  <a:pt x="3769362" y="3313899"/>
                </a:moveTo>
                <a:lnTo>
                  <a:pt x="3769778" y="3313899"/>
                </a:lnTo>
                <a:lnTo>
                  <a:pt x="3768116" y="3316391"/>
                </a:lnTo>
                <a:close/>
                <a:moveTo>
                  <a:pt x="3779125" y="3294621"/>
                </a:moveTo>
                <a:cubicBezTo>
                  <a:pt x="3779125" y="3297368"/>
                  <a:pt x="3777555" y="3300116"/>
                  <a:pt x="3775985" y="3302864"/>
                </a:cubicBezTo>
                <a:lnTo>
                  <a:pt x="3771272" y="3311110"/>
                </a:lnTo>
                <a:lnTo>
                  <a:pt x="3772452" y="3311110"/>
                </a:lnTo>
                <a:lnTo>
                  <a:pt x="3770609" y="3312951"/>
                </a:lnTo>
                <a:lnTo>
                  <a:pt x="3770609" y="3313899"/>
                </a:lnTo>
                <a:lnTo>
                  <a:pt x="3769778" y="3313899"/>
                </a:lnTo>
                <a:lnTo>
                  <a:pt x="3770013" y="3313547"/>
                </a:lnTo>
                <a:lnTo>
                  <a:pt x="3769702" y="3313856"/>
                </a:lnTo>
                <a:lnTo>
                  <a:pt x="3769702" y="3311110"/>
                </a:lnTo>
                <a:lnTo>
                  <a:pt x="3771048" y="3311110"/>
                </a:lnTo>
                <a:close/>
                <a:moveTo>
                  <a:pt x="3820488" y="3208808"/>
                </a:moveTo>
                <a:lnTo>
                  <a:pt x="3818147" y="3213535"/>
                </a:lnTo>
                <a:lnTo>
                  <a:pt x="3815434" y="3218694"/>
                </a:lnTo>
                <a:lnTo>
                  <a:pt x="3818459" y="3212288"/>
                </a:lnTo>
                <a:close/>
                <a:moveTo>
                  <a:pt x="3822336" y="3205080"/>
                </a:moveTo>
                <a:cubicBezTo>
                  <a:pt x="3823213" y="3203327"/>
                  <a:pt x="3823291" y="3203249"/>
                  <a:pt x="3821732" y="3206677"/>
                </a:cubicBezTo>
                <a:lnTo>
                  <a:pt x="3820488" y="3208808"/>
                </a:lnTo>
                <a:close/>
                <a:moveTo>
                  <a:pt x="3840436" y="3163040"/>
                </a:moveTo>
                <a:lnTo>
                  <a:pt x="3841059" y="3163663"/>
                </a:lnTo>
                <a:lnTo>
                  <a:pt x="3840436" y="3164287"/>
                </a:lnTo>
                <a:close/>
                <a:moveTo>
                  <a:pt x="3850411" y="3143092"/>
                </a:moveTo>
                <a:lnTo>
                  <a:pt x="3844176" y="3155560"/>
                </a:lnTo>
                <a:lnTo>
                  <a:pt x="3847778" y="3147112"/>
                </a:lnTo>
                <a:lnTo>
                  <a:pt x="3848471" y="3145723"/>
                </a:lnTo>
                <a:close/>
                <a:moveTo>
                  <a:pt x="3860071" y="3118344"/>
                </a:moveTo>
                <a:lnTo>
                  <a:pt x="3859041" y="3122501"/>
                </a:lnTo>
                <a:cubicBezTo>
                  <a:pt x="3858126" y="3125560"/>
                  <a:pt x="3856645" y="3130001"/>
                  <a:pt x="3854151" y="3136858"/>
                </a:cubicBezTo>
                <a:cubicBezTo>
                  <a:pt x="3855398" y="3133118"/>
                  <a:pt x="3856957" y="3127819"/>
                  <a:pt x="3858827" y="3121897"/>
                </a:cubicBezTo>
                <a:close/>
                <a:moveTo>
                  <a:pt x="459059" y="3086009"/>
                </a:moveTo>
                <a:lnTo>
                  <a:pt x="467431" y="3096494"/>
                </a:lnTo>
                <a:cubicBezTo>
                  <a:pt x="472575" y="3102572"/>
                  <a:pt x="476315" y="3106312"/>
                  <a:pt x="481303" y="3111923"/>
                </a:cubicBezTo>
                <a:cubicBezTo>
                  <a:pt x="481303" y="3111923"/>
                  <a:pt x="480055" y="3110676"/>
                  <a:pt x="476315" y="3108183"/>
                </a:cubicBezTo>
                <a:cubicBezTo>
                  <a:pt x="473821" y="3104442"/>
                  <a:pt x="470079" y="3100702"/>
                  <a:pt x="466340" y="3095715"/>
                </a:cubicBezTo>
                <a:close/>
                <a:moveTo>
                  <a:pt x="456700" y="3082864"/>
                </a:moveTo>
                <a:lnTo>
                  <a:pt x="459059" y="3086009"/>
                </a:lnTo>
                <a:lnTo>
                  <a:pt x="458331" y="3085098"/>
                </a:lnTo>
                <a:close/>
                <a:moveTo>
                  <a:pt x="3881583" y="3058312"/>
                </a:moveTo>
                <a:cubicBezTo>
                  <a:pt x="3879713" y="3062676"/>
                  <a:pt x="3877219" y="3068910"/>
                  <a:pt x="3874842" y="3074968"/>
                </a:cubicBezTo>
                <a:lnTo>
                  <a:pt x="3871544" y="3083488"/>
                </a:lnTo>
                <a:lnTo>
                  <a:pt x="3871038" y="3084452"/>
                </a:lnTo>
                <a:lnTo>
                  <a:pt x="3872559" y="3080370"/>
                </a:lnTo>
                <a:close/>
                <a:moveTo>
                  <a:pt x="3891558" y="3007195"/>
                </a:moveTo>
                <a:cubicBezTo>
                  <a:pt x="3890310" y="3007195"/>
                  <a:pt x="3890310" y="3008442"/>
                  <a:pt x="3890310" y="3009688"/>
                </a:cubicBezTo>
                <a:cubicBezTo>
                  <a:pt x="3890310" y="3009688"/>
                  <a:pt x="3890310" y="3010935"/>
                  <a:pt x="3890310" y="3012182"/>
                </a:cubicBezTo>
                <a:cubicBezTo>
                  <a:pt x="3890310" y="3009688"/>
                  <a:pt x="3890310" y="3008442"/>
                  <a:pt x="3891558" y="3007195"/>
                </a:cubicBezTo>
                <a:close/>
                <a:moveTo>
                  <a:pt x="4000038" y="2487294"/>
                </a:moveTo>
                <a:cubicBezTo>
                  <a:pt x="3996297" y="2509736"/>
                  <a:pt x="3995050" y="2533424"/>
                  <a:pt x="3991310" y="2555866"/>
                </a:cubicBezTo>
                <a:cubicBezTo>
                  <a:pt x="3987568" y="2578308"/>
                  <a:pt x="3983828" y="2600750"/>
                  <a:pt x="3980088" y="2623192"/>
                </a:cubicBezTo>
                <a:cubicBezTo>
                  <a:pt x="3977593" y="2636906"/>
                  <a:pt x="3975100" y="2650620"/>
                  <a:pt x="3972606" y="2663088"/>
                </a:cubicBezTo>
                <a:cubicBezTo>
                  <a:pt x="3972606" y="2666828"/>
                  <a:pt x="3971359" y="2670568"/>
                  <a:pt x="3970113" y="2675556"/>
                </a:cubicBezTo>
                <a:cubicBezTo>
                  <a:pt x="3972606" y="2670568"/>
                  <a:pt x="3973853" y="2658101"/>
                  <a:pt x="3976347" y="2644386"/>
                </a:cubicBezTo>
                <a:lnTo>
                  <a:pt x="3977593" y="2643140"/>
                </a:lnTo>
                <a:cubicBezTo>
                  <a:pt x="3981335" y="2625685"/>
                  <a:pt x="3983828" y="2606984"/>
                  <a:pt x="3986322" y="2589529"/>
                </a:cubicBezTo>
                <a:cubicBezTo>
                  <a:pt x="3987568" y="2582048"/>
                  <a:pt x="3978841" y="2639400"/>
                  <a:pt x="3985075" y="2606984"/>
                </a:cubicBezTo>
                <a:cubicBezTo>
                  <a:pt x="3986322" y="2600126"/>
                  <a:pt x="3987568" y="2592022"/>
                  <a:pt x="3988660" y="2584230"/>
                </a:cubicBezTo>
                <a:lnTo>
                  <a:pt x="3991307" y="2563364"/>
                </a:lnTo>
                <a:lnTo>
                  <a:pt x="3991307" y="2563374"/>
                </a:lnTo>
                <a:lnTo>
                  <a:pt x="3990687" y="2568490"/>
                </a:lnTo>
                <a:cubicBezTo>
                  <a:pt x="3990375" y="2569892"/>
                  <a:pt x="3990063" y="2571451"/>
                  <a:pt x="3990063" y="2574568"/>
                </a:cubicBezTo>
                <a:lnTo>
                  <a:pt x="3991307" y="2563374"/>
                </a:lnTo>
                <a:lnTo>
                  <a:pt x="3991310" y="2563347"/>
                </a:lnTo>
                <a:lnTo>
                  <a:pt x="3991307" y="2563364"/>
                </a:lnTo>
                <a:lnTo>
                  <a:pt x="3995050" y="2529684"/>
                </a:lnTo>
                <a:cubicBezTo>
                  <a:pt x="3996297" y="2515970"/>
                  <a:pt x="3998791" y="2502255"/>
                  <a:pt x="4000038" y="2487294"/>
                </a:cubicBezTo>
                <a:close/>
                <a:moveTo>
                  <a:pt x="4021235" y="2216746"/>
                </a:moveTo>
                <a:cubicBezTo>
                  <a:pt x="4021235" y="2225785"/>
                  <a:pt x="4021079" y="2234512"/>
                  <a:pt x="4020846" y="2242246"/>
                </a:cubicBezTo>
                <a:lnTo>
                  <a:pt x="4020551" y="2248962"/>
                </a:lnTo>
                <a:lnTo>
                  <a:pt x="4020612" y="2246513"/>
                </a:lnTo>
                <a:cubicBezTo>
                  <a:pt x="4020924" y="2236071"/>
                  <a:pt x="4021235" y="2224850"/>
                  <a:pt x="4021235" y="2216746"/>
                </a:cubicBezTo>
                <a:close/>
                <a:moveTo>
                  <a:pt x="4012507" y="2062148"/>
                </a:moveTo>
                <a:cubicBezTo>
                  <a:pt x="4012507" y="2062148"/>
                  <a:pt x="4012507" y="2062148"/>
                  <a:pt x="4012507" y="2063394"/>
                </a:cubicBezTo>
                <a:lnTo>
                  <a:pt x="4008765" y="2063394"/>
                </a:lnTo>
                <a:close/>
                <a:moveTo>
                  <a:pt x="4011260" y="2058407"/>
                </a:moveTo>
                <a:lnTo>
                  <a:pt x="4015001" y="2058407"/>
                </a:lnTo>
                <a:cubicBezTo>
                  <a:pt x="4015001" y="2059654"/>
                  <a:pt x="4016247" y="2059654"/>
                  <a:pt x="4016247" y="2062148"/>
                </a:cubicBezTo>
                <a:lnTo>
                  <a:pt x="4012507" y="2062148"/>
                </a:lnTo>
                <a:cubicBezTo>
                  <a:pt x="4011260" y="2062148"/>
                  <a:pt x="4011260" y="2059654"/>
                  <a:pt x="4011260" y="2058407"/>
                </a:cubicBezTo>
                <a:close/>
                <a:moveTo>
                  <a:pt x="0" y="1749210"/>
                </a:moveTo>
                <a:lnTo>
                  <a:pt x="15" y="1749513"/>
                </a:lnTo>
                <a:lnTo>
                  <a:pt x="0" y="1750456"/>
                </a:lnTo>
                <a:close/>
                <a:moveTo>
                  <a:pt x="3973028" y="1733986"/>
                </a:moveTo>
                <a:cubicBezTo>
                  <a:pt x="3973028" y="1734902"/>
                  <a:pt x="3975775" y="1734902"/>
                  <a:pt x="3975775" y="1735818"/>
                </a:cubicBezTo>
                <a:cubicBezTo>
                  <a:pt x="3975775" y="1736734"/>
                  <a:pt x="3975775" y="1737651"/>
                  <a:pt x="3975775" y="1738567"/>
                </a:cubicBezTo>
                <a:cubicBezTo>
                  <a:pt x="3975775" y="1736734"/>
                  <a:pt x="3975775" y="1734902"/>
                  <a:pt x="3973028" y="1733986"/>
                </a:cubicBezTo>
                <a:close/>
                <a:moveTo>
                  <a:pt x="3971515" y="1732846"/>
                </a:moveTo>
                <a:lnTo>
                  <a:pt x="3972606" y="1737988"/>
                </a:lnTo>
                <a:lnTo>
                  <a:pt x="3971490" y="1733071"/>
                </a:lnTo>
                <a:close/>
                <a:moveTo>
                  <a:pt x="3975100" y="1699339"/>
                </a:moveTo>
                <a:lnTo>
                  <a:pt x="3975100" y="1700319"/>
                </a:lnTo>
                <a:lnTo>
                  <a:pt x="3973853" y="1700586"/>
                </a:lnTo>
                <a:close/>
                <a:moveTo>
                  <a:pt x="3963878" y="1698092"/>
                </a:moveTo>
                <a:cubicBezTo>
                  <a:pt x="3963878" y="1699339"/>
                  <a:pt x="3963878" y="1699339"/>
                  <a:pt x="3963878" y="1699339"/>
                </a:cubicBezTo>
                <a:cubicBezTo>
                  <a:pt x="3963878" y="1699339"/>
                  <a:pt x="3963878" y="1699339"/>
                  <a:pt x="3965125" y="1699339"/>
                </a:cubicBezTo>
                <a:cubicBezTo>
                  <a:pt x="3963878" y="1699339"/>
                  <a:pt x="3963878" y="1698092"/>
                  <a:pt x="3963878" y="1698092"/>
                </a:cubicBezTo>
                <a:close/>
                <a:moveTo>
                  <a:pt x="3940187" y="1592117"/>
                </a:moveTo>
                <a:cubicBezTo>
                  <a:pt x="3940187" y="1593364"/>
                  <a:pt x="3940187" y="1593364"/>
                  <a:pt x="3941434" y="1594611"/>
                </a:cubicBezTo>
                <a:cubicBezTo>
                  <a:pt x="3941434" y="1594611"/>
                  <a:pt x="3940187" y="1594611"/>
                  <a:pt x="3940187" y="1593364"/>
                </a:cubicBezTo>
                <a:close/>
                <a:moveTo>
                  <a:pt x="3940187" y="1589624"/>
                </a:moveTo>
                <a:lnTo>
                  <a:pt x="3940187" y="1592117"/>
                </a:lnTo>
                <a:lnTo>
                  <a:pt x="3939876" y="1591806"/>
                </a:lnTo>
                <a:lnTo>
                  <a:pt x="3939564" y="1590247"/>
                </a:lnTo>
                <a:close/>
                <a:moveTo>
                  <a:pt x="3935325" y="1569059"/>
                </a:moveTo>
                <a:lnTo>
                  <a:pt x="3941434" y="1590871"/>
                </a:lnTo>
                <a:cubicBezTo>
                  <a:pt x="3941434" y="1592117"/>
                  <a:pt x="3941434" y="1593364"/>
                  <a:pt x="3941434" y="1593364"/>
                </a:cubicBezTo>
                <a:lnTo>
                  <a:pt x="3936448" y="1574670"/>
                </a:lnTo>
                <a:lnTo>
                  <a:pt x="3935713" y="1570998"/>
                </a:lnTo>
                <a:close/>
                <a:moveTo>
                  <a:pt x="3935325" y="1569055"/>
                </a:moveTo>
                <a:lnTo>
                  <a:pt x="3935325" y="1569059"/>
                </a:lnTo>
                <a:lnTo>
                  <a:pt x="3935325" y="1569056"/>
                </a:lnTo>
                <a:close/>
                <a:moveTo>
                  <a:pt x="3935200" y="1568429"/>
                </a:moveTo>
                <a:lnTo>
                  <a:pt x="3935325" y="1569055"/>
                </a:lnTo>
                <a:lnTo>
                  <a:pt x="3935324" y="1569053"/>
                </a:lnTo>
                <a:close/>
                <a:moveTo>
                  <a:pt x="7332" y="1566500"/>
                </a:moveTo>
                <a:lnTo>
                  <a:pt x="4989" y="1583390"/>
                </a:lnTo>
                <a:cubicBezTo>
                  <a:pt x="4989" y="1583390"/>
                  <a:pt x="5924" y="1575286"/>
                  <a:pt x="6703" y="1569831"/>
                </a:cubicBezTo>
                <a:close/>
                <a:moveTo>
                  <a:pt x="3909014" y="1478662"/>
                </a:moveTo>
                <a:cubicBezTo>
                  <a:pt x="3910262" y="1481155"/>
                  <a:pt x="3911509" y="1483649"/>
                  <a:pt x="3911509" y="1486142"/>
                </a:cubicBezTo>
                <a:lnTo>
                  <a:pt x="3914002" y="1491130"/>
                </a:lnTo>
                <a:cubicBezTo>
                  <a:pt x="3914002" y="1491130"/>
                  <a:pt x="3915249" y="1491130"/>
                  <a:pt x="3915249" y="1492376"/>
                </a:cubicBezTo>
                <a:cubicBezTo>
                  <a:pt x="3914002" y="1492376"/>
                  <a:pt x="3915249" y="1491130"/>
                  <a:pt x="3915249" y="1491130"/>
                </a:cubicBezTo>
                <a:cubicBezTo>
                  <a:pt x="3914002" y="1487389"/>
                  <a:pt x="3912755" y="1484896"/>
                  <a:pt x="3911509" y="1482402"/>
                </a:cubicBezTo>
                <a:close/>
                <a:moveTo>
                  <a:pt x="24939" y="1437519"/>
                </a:moveTo>
                <a:cubicBezTo>
                  <a:pt x="23692" y="1444688"/>
                  <a:pt x="22056" y="1454662"/>
                  <a:pt x="20361" y="1465240"/>
                </a:cubicBezTo>
                <a:lnTo>
                  <a:pt x="19663" y="1469677"/>
                </a:lnTo>
                <a:lnTo>
                  <a:pt x="21822" y="1455753"/>
                </a:lnTo>
                <a:cubicBezTo>
                  <a:pt x="22914" y="1448974"/>
                  <a:pt x="24003" y="1442506"/>
                  <a:pt x="24939" y="1437519"/>
                </a:cubicBezTo>
                <a:close/>
                <a:moveTo>
                  <a:pt x="29927" y="1415077"/>
                </a:moveTo>
                <a:lnTo>
                  <a:pt x="27873" y="1429189"/>
                </a:lnTo>
                <a:lnTo>
                  <a:pt x="27434" y="1431285"/>
                </a:lnTo>
                <a:close/>
                <a:moveTo>
                  <a:pt x="60998" y="1296236"/>
                </a:moveTo>
                <a:lnTo>
                  <a:pt x="58391" y="1304270"/>
                </a:lnTo>
                <a:cubicBezTo>
                  <a:pt x="57514" y="1306920"/>
                  <a:pt x="57046" y="1308167"/>
                  <a:pt x="57358" y="1306608"/>
                </a:cubicBezTo>
                <a:close/>
                <a:moveTo>
                  <a:pt x="65832" y="1282450"/>
                </a:moveTo>
                <a:lnTo>
                  <a:pt x="60998" y="1296236"/>
                </a:lnTo>
                <a:lnTo>
                  <a:pt x="61878" y="1293517"/>
                </a:lnTo>
                <a:cubicBezTo>
                  <a:pt x="63203" y="1289465"/>
                  <a:pt x="64567" y="1285413"/>
                  <a:pt x="65599" y="1282764"/>
                </a:cubicBezTo>
                <a:close/>
                <a:moveTo>
                  <a:pt x="544893" y="598446"/>
                </a:moveTo>
                <a:lnTo>
                  <a:pt x="543509" y="599539"/>
                </a:lnTo>
                <a:lnTo>
                  <a:pt x="543490" y="599537"/>
                </a:lnTo>
                <a:cubicBezTo>
                  <a:pt x="543024" y="599693"/>
                  <a:pt x="543024" y="599693"/>
                  <a:pt x="544893" y="598446"/>
                </a:cubicBezTo>
                <a:close/>
                <a:moveTo>
                  <a:pt x="2942671" y="174547"/>
                </a:moveTo>
                <a:cubicBezTo>
                  <a:pt x="2943917" y="174547"/>
                  <a:pt x="2943917" y="175793"/>
                  <a:pt x="2943917" y="175793"/>
                </a:cubicBezTo>
                <a:cubicBezTo>
                  <a:pt x="2943917" y="175793"/>
                  <a:pt x="2942671" y="177040"/>
                  <a:pt x="2942671" y="175793"/>
                </a:cubicBezTo>
                <a:close/>
                <a:moveTo>
                  <a:pt x="2317977" y="0"/>
                </a:moveTo>
                <a:cubicBezTo>
                  <a:pt x="2325459" y="0"/>
                  <a:pt x="2334186" y="0"/>
                  <a:pt x="2342914" y="0"/>
                </a:cubicBezTo>
                <a:lnTo>
                  <a:pt x="2355383" y="1246"/>
                </a:lnTo>
                <a:cubicBezTo>
                  <a:pt x="2356631" y="1246"/>
                  <a:pt x="2357878" y="0"/>
                  <a:pt x="2360371" y="1246"/>
                </a:cubicBezTo>
                <a:lnTo>
                  <a:pt x="2364111" y="1246"/>
                </a:lnTo>
                <a:lnTo>
                  <a:pt x="2370346" y="2493"/>
                </a:lnTo>
                <a:cubicBezTo>
                  <a:pt x="2386557" y="4987"/>
                  <a:pt x="2404012" y="4987"/>
                  <a:pt x="2421469" y="7480"/>
                </a:cubicBezTo>
                <a:cubicBezTo>
                  <a:pt x="2456383" y="11220"/>
                  <a:pt x="2491295" y="16207"/>
                  <a:pt x="2527455" y="19948"/>
                </a:cubicBezTo>
                <a:lnTo>
                  <a:pt x="2529948" y="19948"/>
                </a:lnTo>
                <a:lnTo>
                  <a:pt x="2532442" y="22441"/>
                </a:lnTo>
                <a:cubicBezTo>
                  <a:pt x="2542417" y="24935"/>
                  <a:pt x="2553639" y="24935"/>
                  <a:pt x="2562369" y="26182"/>
                </a:cubicBezTo>
                <a:lnTo>
                  <a:pt x="2562369" y="36156"/>
                </a:lnTo>
                <a:cubicBezTo>
                  <a:pt x="2562369" y="36156"/>
                  <a:pt x="2562369" y="34909"/>
                  <a:pt x="2563616" y="33662"/>
                </a:cubicBezTo>
                <a:lnTo>
                  <a:pt x="2564862" y="31169"/>
                </a:lnTo>
                <a:lnTo>
                  <a:pt x="2566109" y="27428"/>
                </a:lnTo>
                <a:lnTo>
                  <a:pt x="2567356" y="27428"/>
                </a:lnTo>
                <a:lnTo>
                  <a:pt x="2569849" y="28675"/>
                </a:lnTo>
                <a:lnTo>
                  <a:pt x="2577331" y="31169"/>
                </a:lnTo>
                <a:lnTo>
                  <a:pt x="2592293" y="33662"/>
                </a:lnTo>
                <a:lnTo>
                  <a:pt x="2606010" y="38649"/>
                </a:lnTo>
                <a:lnTo>
                  <a:pt x="2613491" y="39896"/>
                </a:lnTo>
                <a:lnTo>
                  <a:pt x="2618478" y="39896"/>
                </a:lnTo>
                <a:lnTo>
                  <a:pt x="2620972" y="39896"/>
                </a:lnTo>
                <a:lnTo>
                  <a:pt x="2619725" y="51117"/>
                </a:lnTo>
                <a:cubicBezTo>
                  <a:pt x="2619725" y="51117"/>
                  <a:pt x="2619725" y="51117"/>
                  <a:pt x="2619725" y="52364"/>
                </a:cubicBezTo>
                <a:cubicBezTo>
                  <a:pt x="2619725" y="49870"/>
                  <a:pt x="2623466" y="38649"/>
                  <a:pt x="2623466" y="41143"/>
                </a:cubicBezTo>
                <a:lnTo>
                  <a:pt x="2624713" y="42390"/>
                </a:lnTo>
                <a:lnTo>
                  <a:pt x="2627206" y="42390"/>
                </a:lnTo>
                <a:lnTo>
                  <a:pt x="2633442" y="43636"/>
                </a:lnTo>
                <a:lnTo>
                  <a:pt x="2644664" y="46130"/>
                </a:lnTo>
                <a:lnTo>
                  <a:pt x="2655885" y="49870"/>
                </a:lnTo>
                <a:cubicBezTo>
                  <a:pt x="2658379" y="49870"/>
                  <a:pt x="2659625" y="51117"/>
                  <a:pt x="2662120" y="52364"/>
                </a:cubicBezTo>
                <a:cubicBezTo>
                  <a:pt x="2663367" y="52364"/>
                  <a:pt x="2664614" y="52364"/>
                  <a:pt x="2667107" y="53610"/>
                </a:cubicBezTo>
                <a:lnTo>
                  <a:pt x="2668354" y="54857"/>
                </a:lnTo>
                <a:cubicBezTo>
                  <a:pt x="2668354" y="56104"/>
                  <a:pt x="2668354" y="56104"/>
                  <a:pt x="2669601" y="56104"/>
                </a:cubicBezTo>
                <a:cubicBezTo>
                  <a:pt x="2699526" y="63584"/>
                  <a:pt x="2729451" y="73559"/>
                  <a:pt x="2759377" y="83533"/>
                </a:cubicBezTo>
                <a:cubicBezTo>
                  <a:pt x="2789302" y="97247"/>
                  <a:pt x="2820476" y="109715"/>
                  <a:pt x="2850401" y="122182"/>
                </a:cubicBezTo>
                <a:lnTo>
                  <a:pt x="2849153" y="124676"/>
                </a:lnTo>
                <a:cubicBezTo>
                  <a:pt x="2850401" y="124676"/>
                  <a:pt x="2850401" y="124676"/>
                  <a:pt x="2851648" y="124676"/>
                </a:cubicBezTo>
                <a:cubicBezTo>
                  <a:pt x="2855388" y="120936"/>
                  <a:pt x="2859128" y="125923"/>
                  <a:pt x="2859128" y="125923"/>
                </a:cubicBezTo>
                <a:cubicBezTo>
                  <a:pt x="2859128" y="125923"/>
                  <a:pt x="2859128" y="128416"/>
                  <a:pt x="2859128" y="127169"/>
                </a:cubicBezTo>
                <a:cubicBezTo>
                  <a:pt x="2859128" y="127169"/>
                  <a:pt x="2859128" y="127169"/>
                  <a:pt x="2860376" y="127169"/>
                </a:cubicBezTo>
                <a:cubicBezTo>
                  <a:pt x="2860376" y="127169"/>
                  <a:pt x="2861623" y="128416"/>
                  <a:pt x="2861623" y="127169"/>
                </a:cubicBezTo>
                <a:cubicBezTo>
                  <a:pt x="2861623" y="128416"/>
                  <a:pt x="2861623" y="128416"/>
                  <a:pt x="2861623" y="128416"/>
                </a:cubicBezTo>
                <a:cubicBezTo>
                  <a:pt x="2861623" y="129663"/>
                  <a:pt x="2862870" y="128416"/>
                  <a:pt x="2861623" y="129663"/>
                </a:cubicBezTo>
                <a:cubicBezTo>
                  <a:pt x="2862870" y="128416"/>
                  <a:pt x="2862870" y="128416"/>
                  <a:pt x="2862870" y="128416"/>
                </a:cubicBezTo>
                <a:cubicBezTo>
                  <a:pt x="2864116" y="128416"/>
                  <a:pt x="2864116" y="129663"/>
                  <a:pt x="2864116" y="130910"/>
                </a:cubicBezTo>
                <a:cubicBezTo>
                  <a:pt x="2864116" y="130910"/>
                  <a:pt x="2864116" y="130910"/>
                  <a:pt x="2864116" y="129663"/>
                </a:cubicBezTo>
                <a:cubicBezTo>
                  <a:pt x="2864116" y="130910"/>
                  <a:pt x="2865363" y="129663"/>
                  <a:pt x="2865363" y="129663"/>
                </a:cubicBezTo>
                <a:cubicBezTo>
                  <a:pt x="2865363" y="130910"/>
                  <a:pt x="2866610" y="130910"/>
                  <a:pt x="2866610" y="132157"/>
                </a:cubicBezTo>
                <a:lnTo>
                  <a:pt x="2867858" y="130910"/>
                </a:lnTo>
                <a:cubicBezTo>
                  <a:pt x="2867858" y="130910"/>
                  <a:pt x="2869105" y="128416"/>
                  <a:pt x="2869105" y="130910"/>
                </a:cubicBezTo>
                <a:lnTo>
                  <a:pt x="2869105" y="132157"/>
                </a:lnTo>
                <a:cubicBezTo>
                  <a:pt x="2869105" y="132157"/>
                  <a:pt x="2869105" y="132157"/>
                  <a:pt x="2870352" y="132157"/>
                </a:cubicBezTo>
                <a:cubicBezTo>
                  <a:pt x="2870352" y="132157"/>
                  <a:pt x="2871598" y="132157"/>
                  <a:pt x="2871598" y="130910"/>
                </a:cubicBezTo>
                <a:lnTo>
                  <a:pt x="2870352" y="134650"/>
                </a:lnTo>
                <a:cubicBezTo>
                  <a:pt x="2872845" y="134650"/>
                  <a:pt x="2874091" y="135897"/>
                  <a:pt x="2875338" y="137144"/>
                </a:cubicBezTo>
                <a:cubicBezTo>
                  <a:pt x="2881574" y="140884"/>
                  <a:pt x="2887807" y="144624"/>
                  <a:pt x="2892795" y="148364"/>
                </a:cubicBezTo>
                <a:cubicBezTo>
                  <a:pt x="2899030" y="152105"/>
                  <a:pt x="2904017" y="155845"/>
                  <a:pt x="2910252" y="159585"/>
                </a:cubicBezTo>
                <a:cubicBezTo>
                  <a:pt x="2920227" y="165819"/>
                  <a:pt x="2931449" y="170806"/>
                  <a:pt x="2942671" y="177040"/>
                </a:cubicBezTo>
                <a:cubicBezTo>
                  <a:pt x="2942671" y="177040"/>
                  <a:pt x="2942671" y="177040"/>
                  <a:pt x="2943917" y="177040"/>
                </a:cubicBezTo>
                <a:cubicBezTo>
                  <a:pt x="2943917" y="177040"/>
                  <a:pt x="2943917" y="177040"/>
                  <a:pt x="2945164" y="177040"/>
                </a:cubicBezTo>
                <a:cubicBezTo>
                  <a:pt x="2946411" y="177040"/>
                  <a:pt x="2946411" y="175793"/>
                  <a:pt x="2946411" y="175793"/>
                </a:cubicBezTo>
                <a:cubicBezTo>
                  <a:pt x="2946411" y="177040"/>
                  <a:pt x="2946411" y="177040"/>
                  <a:pt x="2946411" y="177040"/>
                </a:cubicBezTo>
                <a:lnTo>
                  <a:pt x="2946411" y="178287"/>
                </a:lnTo>
                <a:cubicBezTo>
                  <a:pt x="2946411" y="178287"/>
                  <a:pt x="2946411" y="178287"/>
                  <a:pt x="2946411" y="179534"/>
                </a:cubicBezTo>
                <a:cubicBezTo>
                  <a:pt x="2958881" y="185767"/>
                  <a:pt x="2971350" y="193248"/>
                  <a:pt x="2982571" y="200729"/>
                </a:cubicBezTo>
                <a:cubicBezTo>
                  <a:pt x="3029954" y="230651"/>
                  <a:pt x="3073594" y="261820"/>
                  <a:pt x="3115990" y="296729"/>
                </a:cubicBezTo>
                <a:cubicBezTo>
                  <a:pt x="3125965" y="304210"/>
                  <a:pt x="3135940" y="312937"/>
                  <a:pt x="3145915" y="321665"/>
                </a:cubicBezTo>
                <a:cubicBezTo>
                  <a:pt x="3157137" y="330392"/>
                  <a:pt x="3167112" y="339119"/>
                  <a:pt x="3177088" y="347847"/>
                </a:cubicBezTo>
                <a:cubicBezTo>
                  <a:pt x="3183321" y="354081"/>
                  <a:pt x="3189556" y="359068"/>
                  <a:pt x="3195791" y="364055"/>
                </a:cubicBezTo>
                <a:lnTo>
                  <a:pt x="3198284" y="362808"/>
                </a:lnTo>
                <a:lnTo>
                  <a:pt x="3199531" y="360314"/>
                </a:lnTo>
                <a:cubicBezTo>
                  <a:pt x="3214494" y="375276"/>
                  <a:pt x="3228210" y="388990"/>
                  <a:pt x="3241925" y="401458"/>
                </a:cubicBezTo>
                <a:cubicBezTo>
                  <a:pt x="3244420" y="405198"/>
                  <a:pt x="3248160" y="407691"/>
                  <a:pt x="3250653" y="410185"/>
                </a:cubicBezTo>
                <a:lnTo>
                  <a:pt x="3251900" y="408938"/>
                </a:lnTo>
                <a:cubicBezTo>
                  <a:pt x="3254395" y="411432"/>
                  <a:pt x="3256889" y="412678"/>
                  <a:pt x="3259382" y="415172"/>
                </a:cubicBezTo>
                <a:lnTo>
                  <a:pt x="3256889" y="416419"/>
                </a:lnTo>
                <a:cubicBezTo>
                  <a:pt x="3256889" y="417666"/>
                  <a:pt x="3258135" y="417666"/>
                  <a:pt x="3258135" y="417666"/>
                </a:cubicBezTo>
                <a:lnTo>
                  <a:pt x="3256889" y="417666"/>
                </a:lnTo>
                <a:cubicBezTo>
                  <a:pt x="3300529" y="457562"/>
                  <a:pt x="3341678" y="497458"/>
                  <a:pt x="3377837" y="533615"/>
                </a:cubicBezTo>
                <a:cubicBezTo>
                  <a:pt x="3395294" y="553563"/>
                  <a:pt x="3412751" y="572264"/>
                  <a:pt x="3427712" y="589719"/>
                </a:cubicBezTo>
                <a:cubicBezTo>
                  <a:pt x="3442676" y="607174"/>
                  <a:pt x="3455144" y="622135"/>
                  <a:pt x="3466366" y="637096"/>
                </a:cubicBezTo>
                <a:cubicBezTo>
                  <a:pt x="3470108" y="640836"/>
                  <a:pt x="3457638" y="627122"/>
                  <a:pt x="3452651" y="619641"/>
                </a:cubicBezTo>
                <a:cubicBezTo>
                  <a:pt x="3481330" y="653304"/>
                  <a:pt x="3466366" y="637096"/>
                  <a:pt x="3467613" y="640836"/>
                </a:cubicBezTo>
                <a:cubicBezTo>
                  <a:pt x="3476341" y="649564"/>
                  <a:pt x="3486316" y="660785"/>
                  <a:pt x="3495045" y="672005"/>
                </a:cubicBezTo>
                <a:cubicBezTo>
                  <a:pt x="3503773" y="683226"/>
                  <a:pt x="3513749" y="694447"/>
                  <a:pt x="3518737" y="701928"/>
                </a:cubicBezTo>
                <a:lnTo>
                  <a:pt x="3508760" y="686967"/>
                </a:lnTo>
                <a:cubicBezTo>
                  <a:pt x="3527464" y="711902"/>
                  <a:pt x="3546168" y="735590"/>
                  <a:pt x="3563624" y="760526"/>
                </a:cubicBezTo>
                <a:cubicBezTo>
                  <a:pt x="3581081" y="785461"/>
                  <a:pt x="3599785" y="811643"/>
                  <a:pt x="3615994" y="836578"/>
                </a:cubicBezTo>
                <a:cubicBezTo>
                  <a:pt x="3632204" y="862760"/>
                  <a:pt x="3648414" y="887696"/>
                  <a:pt x="3664623" y="913878"/>
                </a:cubicBezTo>
                <a:cubicBezTo>
                  <a:pt x="3672104" y="927592"/>
                  <a:pt x="3678339" y="940060"/>
                  <a:pt x="3685820" y="952527"/>
                </a:cubicBezTo>
                <a:cubicBezTo>
                  <a:pt x="3689561" y="958761"/>
                  <a:pt x="3693302" y="964995"/>
                  <a:pt x="3697042" y="971229"/>
                </a:cubicBezTo>
                <a:lnTo>
                  <a:pt x="3698289" y="973722"/>
                </a:lnTo>
                <a:lnTo>
                  <a:pt x="3700783" y="978709"/>
                </a:lnTo>
                <a:lnTo>
                  <a:pt x="3708265" y="986190"/>
                </a:lnTo>
                <a:lnTo>
                  <a:pt x="3710758" y="987437"/>
                </a:lnTo>
                <a:lnTo>
                  <a:pt x="3712004" y="988684"/>
                </a:lnTo>
                <a:cubicBezTo>
                  <a:pt x="3712004" y="989930"/>
                  <a:pt x="3712004" y="992424"/>
                  <a:pt x="3713251" y="994917"/>
                </a:cubicBezTo>
                <a:cubicBezTo>
                  <a:pt x="3713251" y="997411"/>
                  <a:pt x="3713251" y="996164"/>
                  <a:pt x="3713251" y="997411"/>
                </a:cubicBezTo>
                <a:cubicBezTo>
                  <a:pt x="3713251" y="998658"/>
                  <a:pt x="3713251" y="1001151"/>
                  <a:pt x="3714499" y="1003645"/>
                </a:cubicBezTo>
                <a:lnTo>
                  <a:pt x="3716993" y="1009879"/>
                </a:lnTo>
                <a:lnTo>
                  <a:pt x="3719487" y="1012372"/>
                </a:lnTo>
                <a:lnTo>
                  <a:pt x="3720733" y="1016112"/>
                </a:lnTo>
                <a:cubicBezTo>
                  <a:pt x="3723226" y="1019853"/>
                  <a:pt x="3725721" y="1023593"/>
                  <a:pt x="3728215" y="1027333"/>
                </a:cubicBezTo>
                <a:cubicBezTo>
                  <a:pt x="3729462" y="1029827"/>
                  <a:pt x="3730708" y="1031074"/>
                  <a:pt x="3731956" y="1033567"/>
                </a:cubicBezTo>
                <a:cubicBezTo>
                  <a:pt x="3733201" y="1033567"/>
                  <a:pt x="3733201" y="1034814"/>
                  <a:pt x="3734449" y="1036061"/>
                </a:cubicBezTo>
                <a:cubicBezTo>
                  <a:pt x="3734449" y="1037307"/>
                  <a:pt x="3733201" y="1037307"/>
                  <a:pt x="3733201" y="1038554"/>
                </a:cubicBezTo>
                <a:cubicBezTo>
                  <a:pt x="3731956" y="1039801"/>
                  <a:pt x="3730708" y="1041048"/>
                  <a:pt x="3730708" y="1042294"/>
                </a:cubicBezTo>
                <a:lnTo>
                  <a:pt x="3738190" y="1039801"/>
                </a:lnTo>
                <a:cubicBezTo>
                  <a:pt x="3743178" y="1049775"/>
                  <a:pt x="3746918" y="1058502"/>
                  <a:pt x="3749412" y="1067230"/>
                </a:cubicBezTo>
                <a:cubicBezTo>
                  <a:pt x="3750658" y="1067230"/>
                  <a:pt x="3750658" y="1068476"/>
                  <a:pt x="3750658" y="1067230"/>
                </a:cubicBezTo>
                <a:cubicBezTo>
                  <a:pt x="3758141" y="1078451"/>
                  <a:pt x="3761880" y="1087178"/>
                  <a:pt x="3765622" y="1095905"/>
                </a:cubicBezTo>
                <a:cubicBezTo>
                  <a:pt x="3770609" y="1104633"/>
                  <a:pt x="3773103" y="1113360"/>
                  <a:pt x="3778091" y="1120840"/>
                </a:cubicBezTo>
                <a:cubicBezTo>
                  <a:pt x="3785572" y="1137048"/>
                  <a:pt x="3791807" y="1153256"/>
                  <a:pt x="3799288" y="1165724"/>
                </a:cubicBezTo>
                <a:lnTo>
                  <a:pt x="3801782" y="1169464"/>
                </a:lnTo>
                <a:cubicBezTo>
                  <a:pt x="3809263" y="1193153"/>
                  <a:pt x="3819238" y="1214348"/>
                  <a:pt x="3830459" y="1239283"/>
                </a:cubicBezTo>
                <a:cubicBezTo>
                  <a:pt x="3830459" y="1240530"/>
                  <a:pt x="3830459" y="1241777"/>
                  <a:pt x="3830459" y="1241777"/>
                </a:cubicBezTo>
                <a:lnTo>
                  <a:pt x="3831707" y="1243024"/>
                </a:lnTo>
                <a:cubicBezTo>
                  <a:pt x="3831707" y="1244270"/>
                  <a:pt x="3832954" y="1245517"/>
                  <a:pt x="3832954" y="1248010"/>
                </a:cubicBezTo>
                <a:cubicBezTo>
                  <a:pt x="3832954" y="1248010"/>
                  <a:pt x="3831707" y="1249257"/>
                  <a:pt x="3831707" y="1250504"/>
                </a:cubicBezTo>
                <a:cubicBezTo>
                  <a:pt x="3831707" y="1251751"/>
                  <a:pt x="3832954" y="1252998"/>
                  <a:pt x="3832954" y="1252998"/>
                </a:cubicBezTo>
                <a:cubicBezTo>
                  <a:pt x="3834201" y="1256738"/>
                  <a:pt x="3835448" y="1259231"/>
                  <a:pt x="3836695" y="1262972"/>
                </a:cubicBezTo>
                <a:lnTo>
                  <a:pt x="3837942" y="1262972"/>
                </a:lnTo>
                <a:cubicBezTo>
                  <a:pt x="3840436" y="1265465"/>
                  <a:pt x="3840436" y="1266712"/>
                  <a:pt x="3841681" y="1266712"/>
                </a:cubicBezTo>
                <a:cubicBezTo>
                  <a:pt x="3841681" y="1269206"/>
                  <a:pt x="3842929" y="1270452"/>
                  <a:pt x="3842929" y="1271699"/>
                </a:cubicBezTo>
                <a:cubicBezTo>
                  <a:pt x="3844176" y="1274192"/>
                  <a:pt x="3846670" y="1277933"/>
                  <a:pt x="3846670" y="1280426"/>
                </a:cubicBezTo>
                <a:cubicBezTo>
                  <a:pt x="3850411" y="1286660"/>
                  <a:pt x="3852905" y="1292894"/>
                  <a:pt x="3856645" y="1300375"/>
                </a:cubicBezTo>
                <a:cubicBezTo>
                  <a:pt x="3851658" y="1292894"/>
                  <a:pt x="3846670" y="1280426"/>
                  <a:pt x="3842929" y="1272946"/>
                </a:cubicBezTo>
                <a:cubicBezTo>
                  <a:pt x="3842929" y="1270452"/>
                  <a:pt x="3841681" y="1269206"/>
                  <a:pt x="3840436" y="1266712"/>
                </a:cubicBezTo>
                <a:cubicBezTo>
                  <a:pt x="3839188" y="1265465"/>
                  <a:pt x="3839188" y="1265465"/>
                  <a:pt x="3837942" y="1264218"/>
                </a:cubicBezTo>
                <a:cubicBezTo>
                  <a:pt x="3840436" y="1266712"/>
                  <a:pt x="3841681" y="1267959"/>
                  <a:pt x="3841681" y="1271699"/>
                </a:cubicBezTo>
                <a:cubicBezTo>
                  <a:pt x="3850411" y="1289154"/>
                  <a:pt x="3857892" y="1306608"/>
                  <a:pt x="3864127" y="1324063"/>
                </a:cubicBezTo>
                <a:cubicBezTo>
                  <a:pt x="3866620" y="1336531"/>
                  <a:pt x="3870361" y="1347752"/>
                  <a:pt x="3874102" y="1358972"/>
                </a:cubicBezTo>
                <a:lnTo>
                  <a:pt x="3879088" y="1357726"/>
                </a:lnTo>
                <a:cubicBezTo>
                  <a:pt x="3880335" y="1362713"/>
                  <a:pt x="3882830" y="1366453"/>
                  <a:pt x="3884077" y="1371440"/>
                </a:cubicBezTo>
                <a:lnTo>
                  <a:pt x="3879088" y="1372687"/>
                </a:lnTo>
                <a:lnTo>
                  <a:pt x="3877842" y="1372687"/>
                </a:lnTo>
                <a:cubicBezTo>
                  <a:pt x="3884077" y="1390142"/>
                  <a:pt x="3889064" y="1406350"/>
                  <a:pt x="3894052" y="1422558"/>
                </a:cubicBezTo>
                <a:cubicBezTo>
                  <a:pt x="3896546" y="1422558"/>
                  <a:pt x="3897792" y="1423804"/>
                  <a:pt x="3897792" y="1423804"/>
                </a:cubicBezTo>
                <a:cubicBezTo>
                  <a:pt x="3899040" y="1426298"/>
                  <a:pt x="3899040" y="1426298"/>
                  <a:pt x="3899040" y="1427544"/>
                </a:cubicBezTo>
                <a:lnTo>
                  <a:pt x="3904027" y="1426298"/>
                </a:lnTo>
                <a:lnTo>
                  <a:pt x="3905274" y="1426298"/>
                </a:lnTo>
                <a:lnTo>
                  <a:pt x="3906521" y="1428791"/>
                </a:lnTo>
                <a:lnTo>
                  <a:pt x="3906521" y="1430038"/>
                </a:lnTo>
                <a:lnTo>
                  <a:pt x="3907767" y="1433778"/>
                </a:lnTo>
                <a:lnTo>
                  <a:pt x="3907767" y="1437519"/>
                </a:lnTo>
                <a:cubicBezTo>
                  <a:pt x="3907767" y="1437519"/>
                  <a:pt x="3907767" y="1437519"/>
                  <a:pt x="3907767" y="1438766"/>
                </a:cubicBezTo>
                <a:cubicBezTo>
                  <a:pt x="3907767" y="1440012"/>
                  <a:pt x="3907767" y="1441259"/>
                  <a:pt x="3907767" y="1442506"/>
                </a:cubicBezTo>
                <a:cubicBezTo>
                  <a:pt x="3907767" y="1442506"/>
                  <a:pt x="3906521" y="1444999"/>
                  <a:pt x="3905274" y="1447493"/>
                </a:cubicBezTo>
                <a:cubicBezTo>
                  <a:pt x="3904027" y="1447493"/>
                  <a:pt x="3904027" y="1447493"/>
                  <a:pt x="3904027" y="1447493"/>
                </a:cubicBezTo>
                <a:cubicBezTo>
                  <a:pt x="3904027" y="1448740"/>
                  <a:pt x="3904027" y="1449986"/>
                  <a:pt x="3904027" y="1449986"/>
                </a:cubicBezTo>
                <a:cubicBezTo>
                  <a:pt x="3904027" y="1451233"/>
                  <a:pt x="3904027" y="1451233"/>
                  <a:pt x="3904027" y="1452480"/>
                </a:cubicBezTo>
                <a:cubicBezTo>
                  <a:pt x="3904027" y="1452480"/>
                  <a:pt x="3902780" y="1452480"/>
                  <a:pt x="3902780" y="1451233"/>
                </a:cubicBezTo>
                <a:cubicBezTo>
                  <a:pt x="3901533" y="1451233"/>
                  <a:pt x="3901533" y="1451233"/>
                  <a:pt x="3901533" y="1449986"/>
                </a:cubicBezTo>
                <a:lnTo>
                  <a:pt x="3901533" y="1452480"/>
                </a:lnTo>
                <a:lnTo>
                  <a:pt x="3904027" y="1458714"/>
                </a:lnTo>
                <a:cubicBezTo>
                  <a:pt x="3904027" y="1461207"/>
                  <a:pt x="3905274" y="1464948"/>
                  <a:pt x="3906521" y="1467441"/>
                </a:cubicBezTo>
                <a:cubicBezTo>
                  <a:pt x="3907767" y="1469934"/>
                  <a:pt x="3907767" y="1473675"/>
                  <a:pt x="3909014" y="1476168"/>
                </a:cubicBezTo>
                <a:cubicBezTo>
                  <a:pt x="3910262" y="1478662"/>
                  <a:pt x="3911509" y="1481155"/>
                  <a:pt x="3914002" y="1482402"/>
                </a:cubicBezTo>
                <a:cubicBezTo>
                  <a:pt x="3916496" y="1496117"/>
                  <a:pt x="3921484" y="1508584"/>
                  <a:pt x="3925224" y="1523545"/>
                </a:cubicBezTo>
                <a:cubicBezTo>
                  <a:pt x="3928964" y="1536013"/>
                  <a:pt x="3931459" y="1549728"/>
                  <a:pt x="3935200" y="1563442"/>
                </a:cubicBezTo>
                <a:cubicBezTo>
                  <a:pt x="3928964" y="1539753"/>
                  <a:pt x="3927718" y="1533520"/>
                  <a:pt x="3925224" y="1528532"/>
                </a:cubicBezTo>
                <a:cubicBezTo>
                  <a:pt x="3927718" y="1538507"/>
                  <a:pt x="3930212" y="1548481"/>
                  <a:pt x="3932706" y="1559702"/>
                </a:cubicBezTo>
                <a:lnTo>
                  <a:pt x="3935324" y="1569053"/>
                </a:lnTo>
                <a:lnTo>
                  <a:pt x="3935325" y="1569056"/>
                </a:lnTo>
                <a:lnTo>
                  <a:pt x="3935713" y="1570998"/>
                </a:lnTo>
                <a:lnTo>
                  <a:pt x="3936446" y="1574663"/>
                </a:lnTo>
                <a:lnTo>
                  <a:pt x="3936448" y="1574670"/>
                </a:lnTo>
                <a:lnTo>
                  <a:pt x="3939564" y="1590247"/>
                </a:lnTo>
                <a:lnTo>
                  <a:pt x="3938939" y="1590871"/>
                </a:lnTo>
                <a:lnTo>
                  <a:pt x="3939876" y="1591806"/>
                </a:lnTo>
                <a:lnTo>
                  <a:pt x="3940187" y="1593364"/>
                </a:lnTo>
                <a:cubicBezTo>
                  <a:pt x="3941434" y="1593364"/>
                  <a:pt x="3941434" y="1594611"/>
                  <a:pt x="3941434" y="1595858"/>
                </a:cubicBezTo>
                <a:cubicBezTo>
                  <a:pt x="3941434" y="1599598"/>
                  <a:pt x="3942681" y="1603338"/>
                  <a:pt x="3942681" y="1608325"/>
                </a:cubicBezTo>
                <a:lnTo>
                  <a:pt x="3943928" y="1609572"/>
                </a:lnTo>
                <a:cubicBezTo>
                  <a:pt x="3946421" y="1614559"/>
                  <a:pt x="3948914" y="1624533"/>
                  <a:pt x="3952656" y="1637001"/>
                </a:cubicBezTo>
                <a:cubicBezTo>
                  <a:pt x="3951409" y="1635754"/>
                  <a:pt x="3955150" y="1646975"/>
                  <a:pt x="3957643" y="1660690"/>
                </a:cubicBezTo>
                <a:cubicBezTo>
                  <a:pt x="3958891" y="1663183"/>
                  <a:pt x="3958891" y="1666923"/>
                  <a:pt x="3960137" y="1671910"/>
                </a:cubicBezTo>
                <a:cubicBezTo>
                  <a:pt x="3960137" y="1673157"/>
                  <a:pt x="3961384" y="1674404"/>
                  <a:pt x="3961384" y="1676897"/>
                </a:cubicBezTo>
                <a:cubicBezTo>
                  <a:pt x="3961384" y="1678144"/>
                  <a:pt x="3961384" y="1679391"/>
                  <a:pt x="3961384" y="1681884"/>
                </a:cubicBezTo>
                <a:cubicBezTo>
                  <a:pt x="3962631" y="1685625"/>
                  <a:pt x="3962631" y="1689365"/>
                  <a:pt x="3962631" y="1691859"/>
                </a:cubicBezTo>
                <a:cubicBezTo>
                  <a:pt x="3962631" y="1693105"/>
                  <a:pt x="3962631" y="1694352"/>
                  <a:pt x="3962631" y="1695599"/>
                </a:cubicBezTo>
                <a:cubicBezTo>
                  <a:pt x="3963878" y="1694352"/>
                  <a:pt x="3965125" y="1694352"/>
                  <a:pt x="3966372" y="1694352"/>
                </a:cubicBezTo>
                <a:cubicBezTo>
                  <a:pt x="3966372" y="1695599"/>
                  <a:pt x="3965125" y="1694352"/>
                  <a:pt x="3965125" y="1695599"/>
                </a:cubicBezTo>
                <a:cubicBezTo>
                  <a:pt x="3965125" y="1695599"/>
                  <a:pt x="3965125" y="1696846"/>
                  <a:pt x="3966372" y="1696846"/>
                </a:cubicBezTo>
                <a:cubicBezTo>
                  <a:pt x="3967618" y="1696846"/>
                  <a:pt x="3968866" y="1696846"/>
                  <a:pt x="3967618" y="1698092"/>
                </a:cubicBezTo>
                <a:cubicBezTo>
                  <a:pt x="3968866" y="1698092"/>
                  <a:pt x="3967618" y="1698092"/>
                  <a:pt x="3968866" y="1698092"/>
                </a:cubicBezTo>
                <a:cubicBezTo>
                  <a:pt x="3967618" y="1699339"/>
                  <a:pt x="3967618" y="1699339"/>
                  <a:pt x="3967618" y="1699339"/>
                </a:cubicBezTo>
                <a:cubicBezTo>
                  <a:pt x="3967618" y="1699339"/>
                  <a:pt x="3968866" y="1698092"/>
                  <a:pt x="3968866" y="1699339"/>
                </a:cubicBezTo>
                <a:lnTo>
                  <a:pt x="3968866" y="1698092"/>
                </a:lnTo>
                <a:cubicBezTo>
                  <a:pt x="3970113" y="1698092"/>
                  <a:pt x="3970113" y="1698092"/>
                  <a:pt x="3970113" y="1698092"/>
                </a:cubicBezTo>
                <a:lnTo>
                  <a:pt x="3971359" y="1698092"/>
                </a:lnTo>
                <a:cubicBezTo>
                  <a:pt x="3977593" y="1695599"/>
                  <a:pt x="3975100" y="1698092"/>
                  <a:pt x="3975100" y="1698092"/>
                </a:cubicBezTo>
                <a:cubicBezTo>
                  <a:pt x="3973853" y="1699339"/>
                  <a:pt x="3973853" y="1699339"/>
                  <a:pt x="3973853" y="1699339"/>
                </a:cubicBezTo>
                <a:lnTo>
                  <a:pt x="3973853" y="1700586"/>
                </a:lnTo>
                <a:cubicBezTo>
                  <a:pt x="3975100" y="1700586"/>
                  <a:pt x="3975100" y="1700586"/>
                  <a:pt x="3975100" y="1700586"/>
                </a:cubicBezTo>
                <a:lnTo>
                  <a:pt x="3975100" y="1700319"/>
                </a:lnTo>
                <a:lnTo>
                  <a:pt x="3976035" y="1700118"/>
                </a:lnTo>
                <a:cubicBezTo>
                  <a:pt x="3976970" y="1699963"/>
                  <a:pt x="3977593" y="1699963"/>
                  <a:pt x="3976347" y="1700586"/>
                </a:cubicBezTo>
                <a:lnTo>
                  <a:pt x="3965125" y="1704326"/>
                </a:lnTo>
                <a:lnTo>
                  <a:pt x="3965125" y="1705573"/>
                </a:lnTo>
                <a:cubicBezTo>
                  <a:pt x="3965748" y="1709937"/>
                  <a:pt x="3966995" y="1714300"/>
                  <a:pt x="3968398" y="1719443"/>
                </a:cubicBezTo>
                <a:lnTo>
                  <a:pt x="3971490" y="1733071"/>
                </a:lnTo>
                <a:lnTo>
                  <a:pt x="3971359" y="1734248"/>
                </a:lnTo>
                <a:lnTo>
                  <a:pt x="3972606" y="1737988"/>
                </a:lnTo>
                <a:lnTo>
                  <a:pt x="3973853" y="1741729"/>
                </a:lnTo>
                <a:lnTo>
                  <a:pt x="3973853" y="1751703"/>
                </a:lnTo>
                <a:cubicBezTo>
                  <a:pt x="3975100" y="1757937"/>
                  <a:pt x="3976347" y="1764171"/>
                  <a:pt x="3976347" y="1769158"/>
                </a:cubicBezTo>
                <a:cubicBezTo>
                  <a:pt x="3977593" y="1775392"/>
                  <a:pt x="3978841" y="1780379"/>
                  <a:pt x="3978841" y="1786613"/>
                </a:cubicBezTo>
                <a:lnTo>
                  <a:pt x="3980088" y="1785366"/>
                </a:lnTo>
                <a:lnTo>
                  <a:pt x="3981335" y="1785366"/>
                </a:lnTo>
                <a:lnTo>
                  <a:pt x="3990063" y="1785366"/>
                </a:lnTo>
                <a:cubicBezTo>
                  <a:pt x="3991310" y="1790353"/>
                  <a:pt x="3992557" y="1796587"/>
                  <a:pt x="3992557" y="1804067"/>
                </a:cubicBezTo>
                <a:lnTo>
                  <a:pt x="3983828" y="1805314"/>
                </a:lnTo>
                <a:cubicBezTo>
                  <a:pt x="3983828" y="1806561"/>
                  <a:pt x="3983828" y="1809054"/>
                  <a:pt x="3983828" y="1810301"/>
                </a:cubicBezTo>
                <a:lnTo>
                  <a:pt x="3995050" y="1835236"/>
                </a:lnTo>
                <a:lnTo>
                  <a:pt x="3995050" y="1836483"/>
                </a:lnTo>
                <a:cubicBezTo>
                  <a:pt x="3997543" y="1837730"/>
                  <a:pt x="3997543" y="1837730"/>
                  <a:pt x="3997543" y="1837730"/>
                </a:cubicBezTo>
                <a:cubicBezTo>
                  <a:pt x="3998791" y="1840224"/>
                  <a:pt x="3998791" y="1840224"/>
                  <a:pt x="3998791" y="1841470"/>
                </a:cubicBezTo>
                <a:lnTo>
                  <a:pt x="3990063" y="1843964"/>
                </a:lnTo>
                <a:lnTo>
                  <a:pt x="3990063" y="1842717"/>
                </a:lnTo>
                <a:cubicBezTo>
                  <a:pt x="3988816" y="1842717"/>
                  <a:pt x="3988816" y="1842717"/>
                  <a:pt x="3988816" y="1841470"/>
                </a:cubicBezTo>
                <a:cubicBezTo>
                  <a:pt x="3988816" y="1842717"/>
                  <a:pt x="3988816" y="1843964"/>
                  <a:pt x="3988816" y="1843964"/>
                </a:cubicBezTo>
                <a:lnTo>
                  <a:pt x="3987568" y="1843964"/>
                </a:lnTo>
                <a:cubicBezTo>
                  <a:pt x="3990063" y="1862665"/>
                  <a:pt x="3992557" y="1881367"/>
                  <a:pt x="3993804" y="1898821"/>
                </a:cubicBezTo>
                <a:cubicBezTo>
                  <a:pt x="3995050" y="1917523"/>
                  <a:pt x="3998791" y="1936224"/>
                  <a:pt x="4000038" y="1954926"/>
                </a:cubicBezTo>
                <a:cubicBezTo>
                  <a:pt x="4002532" y="1989835"/>
                  <a:pt x="4007518" y="2024745"/>
                  <a:pt x="4008765" y="2058407"/>
                </a:cubicBezTo>
                <a:cubicBezTo>
                  <a:pt x="4008765" y="2059654"/>
                  <a:pt x="4008765" y="2062148"/>
                  <a:pt x="4008765" y="2063394"/>
                </a:cubicBezTo>
                <a:cubicBezTo>
                  <a:pt x="4008765" y="2082096"/>
                  <a:pt x="4011260" y="2100797"/>
                  <a:pt x="4012507" y="2117005"/>
                </a:cubicBezTo>
                <a:cubicBezTo>
                  <a:pt x="4013754" y="2134460"/>
                  <a:pt x="4015001" y="2150668"/>
                  <a:pt x="4015001" y="2164382"/>
                </a:cubicBezTo>
                <a:cubicBezTo>
                  <a:pt x="4015001" y="2183084"/>
                  <a:pt x="4016247" y="2205526"/>
                  <a:pt x="4015001" y="2230461"/>
                </a:cubicBezTo>
                <a:cubicBezTo>
                  <a:pt x="4015001" y="2254149"/>
                  <a:pt x="4015001" y="2281578"/>
                  <a:pt x="4013754" y="2307760"/>
                </a:cubicBezTo>
                <a:cubicBezTo>
                  <a:pt x="4011260" y="2352644"/>
                  <a:pt x="4007518" y="2397527"/>
                  <a:pt x="4003779" y="2439917"/>
                </a:cubicBezTo>
                <a:cubicBezTo>
                  <a:pt x="4002532" y="2456125"/>
                  <a:pt x="4002532" y="2461112"/>
                  <a:pt x="4002532" y="2462359"/>
                </a:cubicBezTo>
                <a:cubicBezTo>
                  <a:pt x="4002532" y="2464852"/>
                  <a:pt x="4002532" y="2463606"/>
                  <a:pt x="4003779" y="2474826"/>
                </a:cubicBezTo>
                <a:cubicBezTo>
                  <a:pt x="4003779" y="2472333"/>
                  <a:pt x="4003779" y="2469840"/>
                  <a:pt x="4003779" y="2467346"/>
                </a:cubicBezTo>
                <a:cubicBezTo>
                  <a:pt x="4003779" y="2466099"/>
                  <a:pt x="4003779" y="2463606"/>
                  <a:pt x="4003779" y="2462359"/>
                </a:cubicBezTo>
                <a:cubicBezTo>
                  <a:pt x="4003779" y="2458618"/>
                  <a:pt x="4003779" y="2456125"/>
                  <a:pt x="4003779" y="2454878"/>
                </a:cubicBezTo>
                <a:cubicBezTo>
                  <a:pt x="4003779" y="2452385"/>
                  <a:pt x="4005026" y="2449891"/>
                  <a:pt x="4005026" y="2449891"/>
                </a:cubicBezTo>
                <a:cubicBezTo>
                  <a:pt x="4005026" y="2449891"/>
                  <a:pt x="4005026" y="2452385"/>
                  <a:pt x="4006272" y="2442411"/>
                </a:cubicBezTo>
                <a:lnTo>
                  <a:pt x="4005026" y="2433683"/>
                </a:lnTo>
                <a:cubicBezTo>
                  <a:pt x="4008765" y="2385060"/>
                  <a:pt x="4006272" y="2426203"/>
                  <a:pt x="4007518" y="2413735"/>
                </a:cubicBezTo>
                <a:cubicBezTo>
                  <a:pt x="4008765" y="2398774"/>
                  <a:pt x="4012507" y="2358878"/>
                  <a:pt x="4011260" y="2367605"/>
                </a:cubicBezTo>
                <a:cubicBezTo>
                  <a:pt x="4011260" y="2358878"/>
                  <a:pt x="4015001" y="2326462"/>
                  <a:pt x="4012507" y="2356384"/>
                </a:cubicBezTo>
                <a:cubicBezTo>
                  <a:pt x="4017495" y="2310254"/>
                  <a:pt x="4015001" y="2311500"/>
                  <a:pt x="4015001" y="2300280"/>
                </a:cubicBezTo>
                <a:cubicBezTo>
                  <a:pt x="4019988" y="2221733"/>
                  <a:pt x="4017495" y="2247916"/>
                  <a:pt x="4019988" y="2164382"/>
                </a:cubicBezTo>
                <a:cubicBezTo>
                  <a:pt x="4019988" y="2180590"/>
                  <a:pt x="4021235" y="2241682"/>
                  <a:pt x="4018740" y="2266617"/>
                </a:cubicBezTo>
                <a:cubicBezTo>
                  <a:pt x="4018740" y="2275344"/>
                  <a:pt x="4019365" y="2271916"/>
                  <a:pt x="4019988" y="2261786"/>
                </a:cubicBezTo>
                <a:lnTo>
                  <a:pt x="4020551" y="2248962"/>
                </a:lnTo>
                <a:lnTo>
                  <a:pt x="4019988" y="2271604"/>
                </a:lnTo>
                <a:cubicBezTo>
                  <a:pt x="4019988" y="2275344"/>
                  <a:pt x="4019988" y="2261630"/>
                  <a:pt x="4016247" y="2320228"/>
                </a:cubicBezTo>
                <a:cubicBezTo>
                  <a:pt x="4013754" y="2371345"/>
                  <a:pt x="4021235" y="2304020"/>
                  <a:pt x="4013754" y="2398774"/>
                </a:cubicBezTo>
                <a:lnTo>
                  <a:pt x="4011260" y="2408748"/>
                </a:lnTo>
                <a:cubicBezTo>
                  <a:pt x="4013754" y="2393787"/>
                  <a:pt x="4013754" y="2380072"/>
                  <a:pt x="4015001" y="2368852"/>
                </a:cubicBezTo>
                <a:cubicBezTo>
                  <a:pt x="4013754" y="2356384"/>
                  <a:pt x="4011260" y="2412488"/>
                  <a:pt x="4011260" y="2396280"/>
                </a:cubicBezTo>
                <a:cubicBezTo>
                  <a:pt x="4010013" y="2413735"/>
                  <a:pt x="4008765" y="2429943"/>
                  <a:pt x="4007518" y="2443658"/>
                </a:cubicBezTo>
                <a:cubicBezTo>
                  <a:pt x="4007518" y="2451138"/>
                  <a:pt x="4007518" y="2458618"/>
                  <a:pt x="4007518" y="2464852"/>
                </a:cubicBezTo>
                <a:cubicBezTo>
                  <a:pt x="4007518" y="2467346"/>
                  <a:pt x="4007518" y="2471086"/>
                  <a:pt x="4007518" y="2474826"/>
                </a:cubicBezTo>
                <a:cubicBezTo>
                  <a:pt x="4007518" y="2477320"/>
                  <a:pt x="4007518" y="2481060"/>
                  <a:pt x="4007518" y="2484800"/>
                </a:cubicBezTo>
                <a:lnTo>
                  <a:pt x="4007518" y="2487294"/>
                </a:lnTo>
                <a:lnTo>
                  <a:pt x="4006272" y="2489788"/>
                </a:lnTo>
                <a:lnTo>
                  <a:pt x="4005026" y="2489788"/>
                </a:lnTo>
                <a:cubicBezTo>
                  <a:pt x="4003779" y="2499762"/>
                  <a:pt x="4003779" y="2508489"/>
                  <a:pt x="4001285" y="2518463"/>
                </a:cubicBezTo>
                <a:cubicBezTo>
                  <a:pt x="3999415" y="2534047"/>
                  <a:pt x="3999727" y="2529996"/>
                  <a:pt x="4000662" y="2520645"/>
                </a:cubicBezTo>
                <a:lnTo>
                  <a:pt x="4001965" y="2508034"/>
                </a:lnTo>
                <a:lnTo>
                  <a:pt x="4003779" y="2493528"/>
                </a:lnTo>
                <a:cubicBezTo>
                  <a:pt x="4003779" y="2488541"/>
                  <a:pt x="4003779" y="2488541"/>
                  <a:pt x="4003779" y="2491034"/>
                </a:cubicBezTo>
                <a:cubicBezTo>
                  <a:pt x="4003467" y="2493839"/>
                  <a:pt x="4002921" y="2498904"/>
                  <a:pt x="4002337" y="2504437"/>
                </a:cubicBezTo>
                <a:lnTo>
                  <a:pt x="4001965" y="2508034"/>
                </a:lnTo>
                <a:lnTo>
                  <a:pt x="3998791" y="2533424"/>
                </a:lnTo>
                <a:cubicBezTo>
                  <a:pt x="4005026" y="2477320"/>
                  <a:pt x="3997543" y="2535918"/>
                  <a:pt x="3996297" y="2539658"/>
                </a:cubicBezTo>
                <a:cubicBezTo>
                  <a:pt x="3995050" y="2554620"/>
                  <a:pt x="3988816" y="2589529"/>
                  <a:pt x="3993804" y="2572074"/>
                </a:cubicBezTo>
                <a:cubicBezTo>
                  <a:pt x="3991310" y="2585788"/>
                  <a:pt x="3988816" y="2600750"/>
                  <a:pt x="3986322" y="2616958"/>
                </a:cubicBezTo>
                <a:cubicBezTo>
                  <a:pt x="3983828" y="2633166"/>
                  <a:pt x="3980088" y="2648127"/>
                  <a:pt x="3977593" y="2664335"/>
                </a:cubicBezTo>
                <a:cubicBezTo>
                  <a:pt x="3972606" y="2691764"/>
                  <a:pt x="3966372" y="2717946"/>
                  <a:pt x="3962631" y="2739140"/>
                </a:cubicBezTo>
                <a:lnTo>
                  <a:pt x="3966372" y="2736647"/>
                </a:lnTo>
                <a:lnTo>
                  <a:pt x="3962631" y="2750362"/>
                </a:lnTo>
                <a:cubicBezTo>
                  <a:pt x="3958891" y="2764076"/>
                  <a:pt x="3956397" y="2775297"/>
                  <a:pt x="3955150" y="2784024"/>
                </a:cubicBezTo>
                <a:cubicBezTo>
                  <a:pt x="3955150" y="2790258"/>
                  <a:pt x="3953903" y="2791504"/>
                  <a:pt x="3953903" y="2791504"/>
                </a:cubicBezTo>
                <a:cubicBezTo>
                  <a:pt x="3955150" y="2790258"/>
                  <a:pt x="3955150" y="2787764"/>
                  <a:pt x="3955150" y="2785271"/>
                </a:cubicBezTo>
                <a:cubicBezTo>
                  <a:pt x="3956397" y="2782777"/>
                  <a:pt x="3956397" y="2781530"/>
                  <a:pt x="3956397" y="2782777"/>
                </a:cubicBezTo>
                <a:cubicBezTo>
                  <a:pt x="3956397" y="2784024"/>
                  <a:pt x="3955150" y="2785271"/>
                  <a:pt x="3955150" y="2789011"/>
                </a:cubicBezTo>
                <a:cubicBezTo>
                  <a:pt x="3955150" y="2790258"/>
                  <a:pt x="3955150" y="2791504"/>
                  <a:pt x="3952656" y="2793998"/>
                </a:cubicBezTo>
                <a:cubicBezTo>
                  <a:pt x="3952656" y="2796492"/>
                  <a:pt x="3952656" y="2797738"/>
                  <a:pt x="3951409" y="2797738"/>
                </a:cubicBezTo>
                <a:cubicBezTo>
                  <a:pt x="3950162" y="2797738"/>
                  <a:pt x="3950162" y="2800232"/>
                  <a:pt x="3950162" y="2800232"/>
                </a:cubicBezTo>
                <a:cubicBezTo>
                  <a:pt x="3945175" y="2822674"/>
                  <a:pt x="3931459" y="2880025"/>
                  <a:pt x="3923977" y="2912441"/>
                </a:cubicBezTo>
                <a:cubicBezTo>
                  <a:pt x="3926471" y="2901220"/>
                  <a:pt x="3923977" y="2909947"/>
                  <a:pt x="3918989" y="2933636"/>
                </a:cubicBezTo>
                <a:cubicBezTo>
                  <a:pt x="3917742" y="2937376"/>
                  <a:pt x="3917742" y="2937376"/>
                  <a:pt x="3914002" y="2957324"/>
                </a:cubicBezTo>
                <a:lnTo>
                  <a:pt x="3909014" y="2957324"/>
                </a:lnTo>
                <a:cubicBezTo>
                  <a:pt x="3909014" y="2956078"/>
                  <a:pt x="3909014" y="2956078"/>
                  <a:pt x="3910262" y="2956078"/>
                </a:cubicBezTo>
                <a:lnTo>
                  <a:pt x="3909014" y="2956078"/>
                </a:lnTo>
                <a:cubicBezTo>
                  <a:pt x="3909014" y="2954831"/>
                  <a:pt x="3907767" y="2958571"/>
                  <a:pt x="3905274" y="2964805"/>
                </a:cubicBezTo>
                <a:cubicBezTo>
                  <a:pt x="3906521" y="2963558"/>
                  <a:pt x="3907767" y="2959818"/>
                  <a:pt x="3909014" y="2957324"/>
                </a:cubicBezTo>
                <a:cubicBezTo>
                  <a:pt x="3909014" y="2957324"/>
                  <a:pt x="3910262" y="2958571"/>
                  <a:pt x="3911509" y="2958571"/>
                </a:cubicBezTo>
                <a:lnTo>
                  <a:pt x="3911509" y="2959818"/>
                </a:lnTo>
                <a:lnTo>
                  <a:pt x="3911509" y="2961064"/>
                </a:lnTo>
                <a:cubicBezTo>
                  <a:pt x="3911509" y="2963558"/>
                  <a:pt x="3910262" y="2964805"/>
                  <a:pt x="3909014" y="2966052"/>
                </a:cubicBezTo>
                <a:cubicBezTo>
                  <a:pt x="3909014" y="2968545"/>
                  <a:pt x="3907767" y="2972286"/>
                  <a:pt x="3906521" y="2977272"/>
                </a:cubicBezTo>
                <a:cubicBezTo>
                  <a:pt x="3906521" y="2977272"/>
                  <a:pt x="3901533" y="2989740"/>
                  <a:pt x="3900285" y="2993480"/>
                </a:cubicBezTo>
                <a:cubicBezTo>
                  <a:pt x="3897792" y="3000961"/>
                  <a:pt x="3895299" y="3005948"/>
                  <a:pt x="3894052" y="3009688"/>
                </a:cubicBezTo>
                <a:cubicBezTo>
                  <a:pt x="3894052" y="3012182"/>
                  <a:pt x="3894052" y="3013429"/>
                  <a:pt x="3894052" y="3013429"/>
                </a:cubicBezTo>
                <a:cubicBezTo>
                  <a:pt x="3892805" y="3018416"/>
                  <a:pt x="3891558" y="3024650"/>
                  <a:pt x="3889064" y="3030883"/>
                </a:cubicBezTo>
                <a:cubicBezTo>
                  <a:pt x="3886571" y="3043351"/>
                  <a:pt x="3880335" y="3057066"/>
                  <a:pt x="3876595" y="3069533"/>
                </a:cubicBezTo>
                <a:lnTo>
                  <a:pt x="3872559" y="3080370"/>
                </a:lnTo>
                <a:lnTo>
                  <a:pt x="3870361" y="3085741"/>
                </a:lnTo>
                <a:lnTo>
                  <a:pt x="3871038" y="3084452"/>
                </a:lnTo>
                <a:lnTo>
                  <a:pt x="3870775" y="3085159"/>
                </a:lnTo>
                <a:cubicBezTo>
                  <a:pt x="3866523" y="3096563"/>
                  <a:pt x="3866697" y="3096066"/>
                  <a:pt x="3868802" y="3090572"/>
                </a:cubicBezTo>
                <a:lnTo>
                  <a:pt x="3871544" y="3083488"/>
                </a:lnTo>
                <a:lnTo>
                  <a:pt x="3873615" y="3079546"/>
                </a:lnTo>
                <a:cubicBezTo>
                  <a:pt x="3874725" y="3078027"/>
                  <a:pt x="3870048" y="3089481"/>
                  <a:pt x="3865373" y="3104442"/>
                </a:cubicBezTo>
                <a:lnTo>
                  <a:pt x="3865373" y="3103196"/>
                </a:lnTo>
                <a:lnTo>
                  <a:pt x="3860071" y="3118344"/>
                </a:lnTo>
                <a:lnTo>
                  <a:pt x="3860542" y="3116442"/>
                </a:lnTo>
                <a:cubicBezTo>
                  <a:pt x="3861010" y="3113793"/>
                  <a:pt x="3861010" y="3112546"/>
                  <a:pt x="3864127" y="3104442"/>
                </a:cubicBezTo>
                <a:cubicBezTo>
                  <a:pt x="3864127" y="3103196"/>
                  <a:pt x="3851658" y="3135612"/>
                  <a:pt x="3849163" y="3144339"/>
                </a:cubicBezTo>
                <a:lnTo>
                  <a:pt x="3848471" y="3145723"/>
                </a:lnTo>
                <a:lnTo>
                  <a:pt x="3848228" y="3146053"/>
                </a:lnTo>
                <a:lnTo>
                  <a:pt x="3847778" y="3147112"/>
                </a:lnTo>
                <a:lnTo>
                  <a:pt x="3844176" y="3154313"/>
                </a:lnTo>
                <a:lnTo>
                  <a:pt x="3842929" y="3159300"/>
                </a:lnTo>
                <a:lnTo>
                  <a:pt x="3844176" y="3155560"/>
                </a:lnTo>
                <a:lnTo>
                  <a:pt x="3841681" y="3164287"/>
                </a:lnTo>
                <a:lnTo>
                  <a:pt x="3841059" y="3163663"/>
                </a:lnTo>
                <a:lnTo>
                  <a:pt x="3841681" y="3163040"/>
                </a:lnTo>
                <a:lnTo>
                  <a:pt x="3840436" y="3161794"/>
                </a:lnTo>
                <a:lnTo>
                  <a:pt x="3840436" y="3163040"/>
                </a:lnTo>
                <a:lnTo>
                  <a:pt x="3835448" y="3175508"/>
                </a:lnTo>
                <a:lnTo>
                  <a:pt x="3839188" y="3165534"/>
                </a:lnTo>
                <a:cubicBezTo>
                  <a:pt x="3832954" y="3178002"/>
                  <a:pt x="3825473" y="3194210"/>
                  <a:pt x="3815498" y="3216651"/>
                </a:cubicBezTo>
                <a:cubicBezTo>
                  <a:pt x="3813627" y="3221327"/>
                  <a:pt x="3813471" y="3222184"/>
                  <a:pt x="3814192" y="3221054"/>
                </a:cubicBezTo>
                <a:lnTo>
                  <a:pt x="3815434" y="3218694"/>
                </a:lnTo>
                <a:lnTo>
                  <a:pt x="3810509" y="3229119"/>
                </a:lnTo>
                <a:cubicBezTo>
                  <a:pt x="3808016" y="3234106"/>
                  <a:pt x="3804276" y="3237846"/>
                  <a:pt x="3804276" y="3239093"/>
                </a:cubicBezTo>
                <a:cubicBezTo>
                  <a:pt x="3803029" y="3240340"/>
                  <a:pt x="3805523" y="3237846"/>
                  <a:pt x="3809263" y="3227872"/>
                </a:cubicBezTo>
                <a:cubicBezTo>
                  <a:pt x="3809263" y="3227872"/>
                  <a:pt x="3808016" y="3231612"/>
                  <a:pt x="3805523" y="3234106"/>
                </a:cubicBezTo>
                <a:cubicBezTo>
                  <a:pt x="3805523" y="3235353"/>
                  <a:pt x="3803029" y="3237846"/>
                  <a:pt x="3803029" y="3240340"/>
                </a:cubicBezTo>
                <a:lnTo>
                  <a:pt x="3801782" y="3241586"/>
                </a:lnTo>
                <a:cubicBezTo>
                  <a:pt x="3801782" y="3241586"/>
                  <a:pt x="3801782" y="3241586"/>
                  <a:pt x="3800534" y="3242833"/>
                </a:cubicBezTo>
                <a:cubicBezTo>
                  <a:pt x="3799288" y="3242833"/>
                  <a:pt x="3799288" y="3242833"/>
                  <a:pt x="3799288" y="3242833"/>
                </a:cubicBezTo>
                <a:lnTo>
                  <a:pt x="3798041" y="3245327"/>
                </a:lnTo>
                <a:cubicBezTo>
                  <a:pt x="3793054" y="3254054"/>
                  <a:pt x="3789312" y="3262782"/>
                  <a:pt x="3788066" y="3265275"/>
                </a:cubicBezTo>
                <a:cubicBezTo>
                  <a:pt x="3786819" y="3272756"/>
                  <a:pt x="3783078" y="3278990"/>
                  <a:pt x="3779337" y="3288964"/>
                </a:cubicBezTo>
                <a:cubicBezTo>
                  <a:pt x="3775597" y="3296444"/>
                  <a:pt x="3771855" y="3306418"/>
                  <a:pt x="3768116" y="3312652"/>
                </a:cubicBezTo>
                <a:lnTo>
                  <a:pt x="3769362" y="3312652"/>
                </a:lnTo>
                <a:cubicBezTo>
                  <a:pt x="3768116" y="3313899"/>
                  <a:pt x="3768116" y="3313899"/>
                  <a:pt x="3768116" y="3313899"/>
                </a:cubicBezTo>
                <a:cubicBezTo>
                  <a:pt x="3766869" y="3316392"/>
                  <a:pt x="3765622" y="3317639"/>
                  <a:pt x="3765622" y="3318886"/>
                </a:cubicBezTo>
                <a:lnTo>
                  <a:pt x="3768115" y="3316392"/>
                </a:lnTo>
                <a:lnTo>
                  <a:pt x="3765622" y="3320133"/>
                </a:lnTo>
                <a:lnTo>
                  <a:pt x="3755291" y="3335053"/>
                </a:lnTo>
                <a:lnTo>
                  <a:pt x="3757143" y="3333089"/>
                </a:lnTo>
                <a:cubicBezTo>
                  <a:pt x="3755573" y="3334088"/>
                  <a:pt x="3755573" y="3335087"/>
                  <a:pt x="3755573" y="3335087"/>
                </a:cubicBezTo>
                <a:lnTo>
                  <a:pt x="3754539" y="3336140"/>
                </a:lnTo>
                <a:lnTo>
                  <a:pt x="3754400" y="3336340"/>
                </a:lnTo>
                <a:cubicBezTo>
                  <a:pt x="3746918" y="3347562"/>
                  <a:pt x="3740683" y="3360029"/>
                  <a:pt x="3738190" y="3363770"/>
                </a:cubicBezTo>
                <a:cubicBezTo>
                  <a:pt x="3738813" y="3363147"/>
                  <a:pt x="3739437" y="3361899"/>
                  <a:pt x="3740840" y="3359717"/>
                </a:cubicBezTo>
                <a:lnTo>
                  <a:pt x="3745081" y="3354123"/>
                </a:lnTo>
                <a:lnTo>
                  <a:pt x="3744424" y="3355042"/>
                </a:lnTo>
                <a:cubicBezTo>
                  <a:pt x="3745671" y="3353795"/>
                  <a:pt x="3746918" y="3351302"/>
                  <a:pt x="3748165" y="3350055"/>
                </a:cubicBezTo>
                <a:lnTo>
                  <a:pt x="3745081" y="3354123"/>
                </a:lnTo>
                <a:lnTo>
                  <a:pt x="3763128" y="3328860"/>
                </a:lnTo>
                <a:cubicBezTo>
                  <a:pt x="3738190" y="3363770"/>
                  <a:pt x="3733201" y="3374990"/>
                  <a:pt x="3733201" y="3372497"/>
                </a:cubicBezTo>
                <a:cubicBezTo>
                  <a:pt x="3733201" y="3372497"/>
                  <a:pt x="3733201" y="3372497"/>
                  <a:pt x="3733201" y="3371250"/>
                </a:cubicBezTo>
                <a:cubicBezTo>
                  <a:pt x="3731956" y="3373744"/>
                  <a:pt x="3730708" y="3374990"/>
                  <a:pt x="3730708" y="3377484"/>
                </a:cubicBezTo>
                <a:lnTo>
                  <a:pt x="3729462" y="3376237"/>
                </a:lnTo>
                <a:cubicBezTo>
                  <a:pt x="3718240" y="3391198"/>
                  <a:pt x="3720733" y="3384964"/>
                  <a:pt x="3726968" y="3374990"/>
                </a:cubicBezTo>
                <a:lnTo>
                  <a:pt x="3712575" y="3396022"/>
                </a:lnTo>
                <a:lnTo>
                  <a:pt x="3710758" y="3398679"/>
                </a:lnTo>
                <a:lnTo>
                  <a:pt x="3708265" y="3403666"/>
                </a:lnTo>
                <a:cubicBezTo>
                  <a:pt x="3708265" y="3403666"/>
                  <a:pt x="3710758" y="3404912"/>
                  <a:pt x="3708265" y="3404912"/>
                </a:cubicBezTo>
                <a:lnTo>
                  <a:pt x="3709511" y="3404912"/>
                </a:lnTo>
                <a:lnTo>
                  <a:pt x="3570555" y="3489974"/>
                </a:lnTo>
                <a:lnTo>
                  <a:pt x="2953892" y="3867462"/>
                </a:lnTo>
                <a:cubicBezTo>
                  <a:pt x="2948906" y="3868709"/>
                  <a:pt x="2946411" y="3869956"/>
                  <a:pt x="2942671" y="3869956"/>
                </a:cubicBezTo>
                <a:lnTo>
                  <a:pt x="2943917" y="3873696"/>
                </a:lnTo>
                <a:lnTo>
                  <a:pt x="2953892" y="3867462"/>
                </a:lnTo>
                <a:lnTo>
                  <a:pt x="3132198" y="3822579"/>
                </a:lnTo>
                <a:lnTo>
                  <a:pt x="3709511" y="3404912"/>
                </a:lnTo>
                <a:lnTo>
                  <a:pt x="3710758" y="3404912"/>
                </a:lnTo>
                <a:lnTo>
                  <a:pt x="3712004" y="3406160"/>
                </a:lnTo>
                <a:cubicBezTo>
                  <a:pt x="3716993" y="3411146"/>
                  <a:pt x="3712004" y="3412393"/>
                  <a:pt x="3712004" y="3412393"/>
                </a:cubicBezTo>
                <a:cubicBezTo>
                  <a:pt x="3712004" y="3412393"/>
                  <a:pt x="3710758" y="3412393"/>
                  <a:pt x="3712004" y="3413640"/>
                </a:cubicBezTo>
                <a:cubicBezTo>
                  <a:pt x="3709511" y="3412393"/>
                  <a:pt x="3710758" y="3413640"/>
                  <a:pt x="3710758" y="3413640"/>
                </a:cubicBezTo>
                <a:lnTo>
                  <a:pt x="3709511" y="3412393"/>
                </a:lnTo>
                <a:lnTo>
                  <a:pt x="3709511" y="3413640"/>
                </a:lnTo>
                <a:lnTo>
                  <a:pt x="3709927" y="3414056"/>
                </a:lnTo>
                <a:lnTo>
                  <a:pt x="3710758" y="3414887"/>
                </a:lnTo>
                <a:cubicBezTo>
                  <a:pt x="3710758" y="3414887"/>
                  <a:pt x="3710758" y="3414887"/>
                  <a:pt x="3709511" y="3414887"/>
                </a:cubicBezTo>
                <a:lnTo>
                  <a:pt x="3708265" y="3414887"/>
                </a:lnTo>
                <a:cubicBezTo>
                  <a:pt x="3708265" y="3414887"/>
                  <a:pt x="3709511" y="3414887"/>
                  <a:pt x="3709511" y="3416134"/>
                </a:cubicBezTo>
                <a:cubicBezTo>
                  <a:pt x="3708265" y="3414887"/>
                  <a:pt x="3708265" y="3416134"/>
                  <a:pt x="3707018" y="3414887"/>
                </a:cubicBezTo>
                <a:cubicBezTo>
                  <a:pt x="3707018" y="3414887"/>
                  <a:pt x="3707018" y="3414887"/>
                  <a:pt x="3707018" y="3416134"/>
                </a:cubicBezTo>
                <a:lnTo>
                  <a:pt x="3708265" y="3416134"/>
                </a:lnTo>
                <a:cubicBezTo>
                  <a:pt x="3708265" y="3416134"/>
                  <a:pt x="3710758" y="3418627"/>
                  <a:pt x="3709511" y="3417380"/>
                </a:cubicBezTo>
                <a:lnTo>
                  <a:pt x="3708265" y="3418627"/>
                </a:lnTo>
                <a:lnTo>
                  <a:pt x="3703277" y="3416134"/>
                </a:lnTo>
                <a:cubicBezTo>
                  <a:pt x="3700783" y="3418627"/>
                  <a:pt x="3698289" y="3422367"/>
                  <a:pt x="3695796" y="3427354"/>
                </a:cubicBezTo>
                <a:cubicBezTo>
                  <a:pt x="3698289" y="3423614"/>
                  <a:pt x="3699536" y="3419874"/>
                  <a:pt x="3703277" y="3414887"/>
                </a:cubicBezTo>
                <a:lnTo>
                  <a:pt x="3699536" y="3413640"/>
                </a:lnTo>
                <a:lnTo>
                  <a:pt x="3693302" y="3426108"/>
                </a:lnTo>
                <a:lnTo>
                  <a:pt x="3685820" y="3434835"/>
                </a:lnTo>
                <a:cubicBezTo>
                  <a:pt x="3673350" y="3449796"/>
                  <a:pt x="3655895" y="3473485"/>
                  <a:pt x="3658389" y="3470991"/>
                </a:cubicBezTo>
                <a:cubicBezTo>
                  <a:pt x="3688314" y="3433588"/>
                  <a:pt x="3647167" y="3488446"/>
                  <a:pt x="3649660" y="3487199"/>
                </a:cubicBezTo>
                <a:cubicBezTo>
                  <a:pt x="3648414" y="3488446"/>
                  <a:pt x="3645920" y="3490939"/>
                  <a:pt x="3645920" y="3490939"/>
                </a:cubicBezTo>
                <a:lnTo>
                  <a:pt x="3644673" y="3489692"/>
                </a:lnTo>
                <a:cubicBezTo>
                  <a:pt x="3634698" y="3503407"/>
                  <a:pt x="3624723" y="3514628"/>
                  <a:pt x="3617241" y="3522108"/>
                </a:cubicBezTo>
                <a:cubicBezTo>
                  <a:pt x="3609760" y="3530836"/>
                  <a:pt x="3606019" y="3535823"/>
                  <a:pt x="3606019" y="3537070"/>
                </a:cubicBezTo>
                <a:lnTo>
                  <a:pt x="3594698" y="3549419"/>
                </a:lnTo>
                <a:lnTo>
                  <a:pt x="3596512" y="3547141"/>
                </a:lnTo>
                <a:cubicBezTo>
                  <a:pt x="3596589" y="3546966"/>
                  <a:pt x="3595421" y="3548291"/>
                  <a:pt x="3592303" y="3552031"/>
                </a:cubicBezTo>
                <a:lnTo>
                  <a:pt x="3594698" y="3549419"/>
                </a:lnTo>
                <a:lnTo>
                  <a:pt x="3593238" y="3551252"/>
                </a:lnTo>
                <a:cubicBezTo>
                  <a:pt x="3589498" y="3555771"/>
                  <a:pt x="3583574" y="3562628"/>
                  <a:pt x="3581081" y="3564498"/>
                </a:cubicBezTo>
                <a:lnTo>
                  <a:pt x="3571106" y="3573226"/>
                </a:lnTo>
                <a:lnTo>
                  <a:pt x="3546168" y="3599408"/>
                </a:lnTo>
                <a:cubicBezTo>
                  <a:pt x="3541181" y="3605642"/>
                  <a:pt x="3532452" y="3611876"/>
                  <a:pt x="3524970" y="3618109"/>
                </a:cubicBezTo>
                <a:lnTo>
                  <a:pt x="3514995" y="3626837"/>
                </a:lnTo>
                <a:lnTo>
                  <a:pt x="3514995" y="3625590"/>
                </a:lnTo>
                <a:cubicBezTo>
                  <a:pt x="3508760" y="3631824"/>
                  <a:pt x="3501280" y="3638058"/>
                  <a:pt x="3495045" y="3643044"/>
                </a:cubicBezTo>
                <a:cubicBezTo>
                  <a:pt x="3485070" y="3651772"/>
                  <a:pt x="3476341" y="3659252"/>
                  <a:pt x="3470108" y="3665486"/>
                </a:cubicBezTo>
                <a:lnTo>
                  <a:pt x="3467613" y="3664240"/>
                </a:lnTo>
                <a:lnTo>
                  <a:pt x="3460133" y="3670474"/>
                </a:lnTo>
                <a:cubicBezTo>
                  <a:pt x="3456391" y="3672967"/>
                  <a:pt x="3453898" y="3672967"/>
                  <a:pt x="3450156" y="3675460"/>
                </a:cubicBezTo>
                <a:cubicBezTo>
                  <a:pt x="3450156" y="3676707"/>
                  <a:pt x="3448909" y="3677954"/>
                  <a:pt x="3446416" y="3677954"/>
                </a:cubicBezTo>
                <a:lnTo>
                  <a:pt x="3443299" y="3679201"/>
                </a:lnTo>
                <a:lnTo>
                  <a:pt x="3440181" y="3680448"/>
                </a:lnTo>
                <a:cubicBezTo>
                  <a:pt x="3440181" y="3680448"/>
                  <a:pt x="3440181" y="3681694"/>
                  <a:pt x="3438934" y="3682941"/>
                </a:cubicBezTo>
                <a:cubicBezTo>
                  <a:pt x="3437687" y="3684188"/>
                  <a:pt x="3432701" y="3687928"/>
                  <a:pt x="3426465" y="3692915"/>
                </a:cubicBezTo>
                <a:cubicBezTo>
                  <a:pt x="3420231" y="3696656"/>
                  <a:pt x="3411504" y="3702889"/>
                  <a:pt x="3402775" y="3707876"/>
                </a:cubicBezTo>
                <a:cubicBezTo>
                  <a:pt x="3386565" y="3717850"/>
                  <a:pt x="3370355" y="3729071"/>
                  <a:pt x="3365368" y="3730318"/>
                </a:cubicBezTo>
                <a:cubicBezTo>
                  <a:pt x="3347911" y="3739046"/>
                  <a:pt x="3295543" y="3766474"/>
                  <a:pt x="3304271" y="3760240"/>
                </a:cubicBezTo>
                <a:cubicBezTo>
                  <a:pt x="3299282" y="3762734"/>
                  <a:pt x="3294296" y="3765228"/>
                  <a:pt x="3289307" y="3767721"/>
                </a:cubicBezTo>
                <a:lnTo>
                  <a:pt x="3288060" y="3767721"/>
                </a:lnTo>
                <a:cubicBezTo>
                  <a:pt x="3263122" y="3777695"/>
                  <a:pt x="3239431" y="3787669"/>
                  <a:pt x="3229456" y="3792656"/>
                </a:cubicBezTo>
                <a:cubicBezTo>
                  <a:pt x="3228210" y="3792656"/>
                  <a:pt x="3228210" y="3793903"/>
                  <a:pt x="3228210" y="3793903"/>
                </a:cubicBezTo>
                <a:lnTo>
                  <a:pt x="3228210" y="3792656"/>
                </a:lnTo>
                <a:cubicBezTo>
                  <a:pt x="3226963" y="3796396"/>
                  <a:pt x="3200778" y="3808864"/>
                  <a:pt x="3184569" y="3813851"/>
                </a:cubicBezTo>
                <a:lnTo>
                  <a:pt x="3183321" y="3813851"/>
                </a:lnTo>
                <a:lnTo>
                  <a:pt x="3182074" y="3811358"/>
                </a:lnTo>
                <a:lnTo>
                  <a:pt x="3179580" y="3812604"/>
                </a:lnTo>
                <a:cubicBezTo>
                  <a:pt x="3177088" y="3812604"/>
                  <a:pt x="3175841" y="3815098"/>
                  <a:pt x="3174594" y="3815098"/>
                </a:cubicBezTo>
                <a:lnTo>
                  <a:pt x="3173346" y="3815098"/>
                </a:lnTo>
                <a:lnTo>
                  <a:pt x="3172164" y="3813916"/>
                </a:lnTo>
                <a:lnTo>
                  <a:pt x="3170730" y="3813916"/>
                </a:lnTo>
                <a:lnTo>
                  <a:pt x="3171304" y="3813055"/>
                </a:lnTo>
                <a:lnTo>
                  <a:pt x="3170852" y="3812604"/>
                </a:lnTo>
                <a:lnTo>
                  <a:pt x="3169605" y="3812604"/>
                </a:lnTo>
                <a:lnTo>
                  <a:pt x="3169605" y="3811358"/>
                </a:lnTo>
                <a:cubicBezTo>
                  <a:pt x="3167112" y="3817592"/>
                  <a:pt x="3169605" y="3812604"/>
                  <a:pt x="3168359" y="3815098"/>
                </a:cubicBezTo>
                <a:lnTo>
                  <a:pt x="3169605" y="3815098"/>
                </a:lnTo>
                <a:cubicBezTo>
                  <a:pt x="3169605" y="3815098"/>
                  <a:pt x="3169605" y="3815098"/>
                  <a:pt x="3170852" y="3815098"/>
                </a:cubicBezTo>
                <a:cubicBezTo>
                  <a:pt x="3169605" y="3815098"/>
                  <a:pt x="3167112" y="3815098"/>
                  <a:pt x="3167112" y="3816345"/>
                </a:cubicBezTo>
                <a:cubicBezTo>
                  <a:pt x="3164619" y="3816345"/>
                  <a:pt x="3162124" y="3817592"/>
                  <a:pt x="3159630" y="3817592"/>
                </a:cubicBezTo>
                <a:cubicBezTo>
                  <a:pt x="3155890" y="3818838"/>
                  <a:pt x="3154642" y="3818838"/>
                  <a:pt x="3154642" y="3818838"/>
                </a:cubicBezTo>
                <a:cubicBezTo>
                  <a:pt x="3144667" y="3822579"/>
                  <a:pt x="3138434" y="3823826"/>
                  <a:pt x="3135940" y="3823826"/>
                </a:cubicBezTo>
                <a:cubicBezTo>
                  <a:pt x="3134692" y="3825072"/>
                  <a:pt x="3134692" y="3826319"/>
                  <a:pt x="3134692" y="3826319"/>
                </a:cubicBezTo>
                <a:lnTo>
                  <a:pt x="3132967" y="3827182"/>
                </a:lnTo>
                <a:lnTo>
                  <a:pt x="3128459" y="3828812"/>
                </a:lnTo>
                <a:lnTo>
                  <a:pt x="3129705" y="3828812"/>
                </a:lnTo>
                <a:cubicBezTo>
                  <a:pt x="3128459" y="3830059"/>
                  <a:pt x="3128459" y="3830059"/>
                  <a:pt x="3125965" y="3830059"/>
                </a:cubicBezTo>
                <a:cubicBezTo>
                  <a:pt x="3125965" y="3830059"/>
                  <a:pt x="3125965" y="3831306"/>
                  <a:pt x="3124718" y="3831306"/>
                </a:cubicBezTo>
                <a:lnTo>
                  <a:pt x="3124718" y="3830059"/>
                </a:lnTo>
                <a:cubicBezTo>
                  <a:pt x="3124718" y="3831306"/>
                  <a:pt x="3124718" y="3831306"/>
                  <a:pt x="3123470" y="3831306"/>
                </a:cubicBezTo>
                <a:lnTo>
                  <a:pt x="3122223" y="3828812"/>
                </a:lnTo>
                <a:lnTo>
                  <a:pt x="3122223" y="3830059"/>
                </a:lnTo>
                <a:cubicBezTo>
                  <a:pt x="3122223" y="3831306"/>
                  <a:pt x="3122223" y="3831306"/>
                  <a:pt x="3122223" y="3831306"/>
                </a:cubicBezTo>
                <a:lnTo>
                  <a:pt x="3119730" y="3831306"/>
                </a:lnTo>
                <a:cubicBezTo>
                  <a:pt x="3118483" y="3832553"/>
                  <a:pt x="3115990" y="3832553"/>
                  <a:pt x="3114743" y="3832553"/>
                </a:cubicBezTo>
                <a:cubicBezTo>
                  <a:pt x="3112248" y="3833800"/>
                  <a:pt x="3108508" y="3835046"/>
                  <a:pt x="3104768" y="3836293"/>
                </a:cubicBezTo>
                <a:cubicBezTo>
                  <a:pt x="3097286" y="3837540"/>
                  <a:pt x="3089804" y="3841280"/>
                  <a:pt x="3079829" y="3843774"/>
                </a:cubicBezTo>
                <a:cubicBezTo>
                  <a:pt x="3074841" y="3845020"/>
                  <a:pt x="3061126" y="3850008"/>
                  <a:pt x="3046164" y="3852501"/>
                </a:cubicBezTo>
                <a:cubicBezTo>
                  <a:pt x="3043669" y="3852501"/>
                  <a:pt x="3042422" y="3852501"/>
                  <a:pt x="3041175" y="3853748"/>
                </a:cubicBezTo>
                <a:cubicBezTo>
                  <a:pt x="3038682" y="3853748"/>
                  <a:pt x="3037435" y="3853748"/>
                  <a:pt x="3036187" y="3853748"/>
                </a:cubicBezTo>
                <a:cubicBezTo>
                  <a:pt x="3032447" y="3854994"/>
                  <a:pt x="3029954" y="3856241"/>
                  <a:pt x="3027460" y="3856241"/>
                </a:cubicBezTo>
                <a:cubicBezTo>
                  <a:pt x="3021225" y="3857488"/>
                  <a:pt x="3017485" y="3858735"/>
                  <a:pt x="3016237" y="3858735"/>
                </a:cubicBezTo>
                <a:lnTo>
                  <a:pt x="3033694" y="3856241"/>
                </a:lnTo>
                <a:lnTo>
                  <a:pt x="2990053" y="3863722"/>
                </a:lnTo>
                <a:cubicBezTo>
                  <a:pt x="2982571" y="3866215"/>
                  <a:pt x="2965115" y="3869956"/>
                  <a:pt x="2941424" y="3874943"/>
                </a:cubicBezTo>
                <a:cubicBezTo>
                  <a:pt x="2941424" y="3874943"/>
                  <a:pt x="2940178" y="3876190"/>
                  <a:pt x="2938931" y="3877436"/>
                </a:cubicBezTo>
                <a:lnTo>
                  <a:pt x="2938931" y="3876190"/>
                </a:lnTo>
                <a:cubicBezTo>
                  <a:pt x="2937684" y="3876190"/>
                  <a:pt x="2937684" y="3876190"/>
                  <a:pt x="2937684" y="3876190"/>
                </a:cubicBezTo>
                <a:lnTo>
                  <a:pt x="2937684" y="3874943"/>
                </a:lnTo>
                <a:cubicBezTo>
                  <a:pt x="2927709" y="3877436"/>
                  <a:pt x="2918980" y="3879930"/>
                  <a:pt x="2909005" y="3881176"/>
                </a:cubicBezTo>
                <a:cubicBezTo>
                  <a:pt x="2916486" y="3879930"/>
                  <a:pt x="2920227" y="3878683"/>
                  <a:pt x="2917734" y="3879930"/>
                </a:cubicBezTo>
                <a:cubicBezTo>
                  <a:pt x="2909005" y="3881176"/>
                  <a:pt x="2901524" y="3882423"/>
                  <a:pt x="2892795" y="3883670"/>
                </a:cubicBezTo>
                <a:lnTo>
                  <a:pt x="2892285" y="3883772"/>
                </a:lnTo>
                <a:lnTo>
                  <a:pt x="2890897" y="3884440"/>
                </a:lnTo>
                <a:lnTo>
                  <a:pt x="2887093" y="3886271"/>
                </a:lnTo>
                <a:lnTo>
                  <a:pt x="2884653" y="3886271"/>
                </a:lnTo>
                <a:lnTo>
                  <a:pt x="2883359" y="3886271"/>
                </a:lnTo>
                <a:lnTo>
                  <a:pt x="2883287" y="3886271"/>
                </a:lnTo>
                <a:lnTo>
                  <a:pt x="2882067" y="3886271"/>
                </a:lnTo>
                <a:lnTo>
                  <a:pt x="2882019" y="3886271"/>
                </a:lnTo>
                <a:lnTo>
                  <a:pt x="2880773" y="3886271"/>
                </a:lnTo>
                <a:lnTo>
                  <a:pt x="2879482" y="3886271"/>
                </a:lnTo>
                <a:lnTo>
                  <a:pt x="2881238" y="3885426"/>
                </a:lnTo>
                <a:lnTo>
                  <a:pt x="2845413" y="3889904"/>
                </a:lnTo>
                <a:cubicBezTo>
                  <a:pt x="2834191" y="3891151"/>
                  <a:pt x="2829204" y="3892398"/>
                  <a:pt x="2834191" y="3891151"/>
                </a:cubicBezTo>
                <a:cubicBezTo>
                  <a:pt x="2820476" y="3893644"/>
                  <a:pt x="2815487" y="3893644"/>
                  <a:pt x="2808006" y="3894891"/>
                </a:cubicBezTo>
                <a:cubicBezTo>
                  <a:pt x="2805512" y="3894891"/>
                  <a:pt x="2804266" y="3894891"/>
                  <a:pt x="2801772" y="3894891"/>
                </a:cubicBezTo>
                <a:cubicBezTo>
                  <a:pt x="2799279" y="3894891"/>
                  <a:pt x="2798031" y="3894891"/>
                  <a:pt x="2796784" y="3894891"/>
                </a:cubicBezTo>
                <a:cubicBezTo>
                  <a:pt x="2795537" y="3894891"/>
                  <a:pt x="2794290" y="3894891"/>
                  <a:pt x="2793044" y="3894891"/>
                </a:cubicBezTo>
                <a:cubicBezTo>
                  <a:pt x="2790550" y="3896138"/>
                  <a:pt x="2786809" y="3896138"/>
                  <a:pt x="2783069" y="3897384"/>
                </a:cubicBezTo>
                <a:lnTo>
                  <a:pt x="2786809" y="3897384"/>
                </a:lnTo>
                <a:cubicBezTo>
                  <a:pt x="2783069" y="3897384"/>
                  <a:pt x="2779327" y="3897384"/>
                  <a:pt x="2775587" y="3898631"/>
                </a:cubicBezTo>
                <a:cubicBezTo>
                  <a:pt x="2774340" y="3898631"/>
                  <a:pt x="2773094" y="3898631"/>
                  <a:pt x="2770600" y="3899878"/>
                </a:cubicBezTo>
                <a:cubicBezTo>
                  <a:pt x="2769352" y="3898631"/>
                  <a:pt x="2769352" y="3897384"/>
                  <a:pt x="2769352" y="3897384"/>
                </a:cubicBezTo>
                <a:lnTo>
                  <a:pt x="2768105" y="3902372"/>
                </a:lnTo>
                <a:cubicBezTo>
                  <a:pt x="2766858" y="3901125"/>
                  <a:pt x="2766858" y="3901125"/>
                  <a:pt x="2766858" y="3901125"/>
                </a:cubicBezTo>
                <a:cubicBezTo>
                  <a:pt x="2765611" y="3901125"/>
                  <a:pt x="2765611" y="3901125"/>
                  <a:pt x="2764365" y="3901125"/>
                </a:cubicBezTo>
                <a:cubicBezTo>
                  <a:pt x="2761872" y="3901125"/>
                  <a:pt x="2758130" y="3901125"/>
                  <a:pt x="2755636" y="3901125"/>
                </a:cubicBezTo>
                <a:cubicBezTo>
                  <a:pt x="2750650" y="3901125"/>
                  <a:pt x="2746908" y="3902372"/>
                  <a:pt x="2743168" y="3902372"/>
                </a:cubicBezTo>
                <a:cubicBezTo>
                  <a:pt x="2735686" y="3902372"/>
                  <a:pt x="2728205" y="3903618"/>
                  <a:pt x="2720723" y="3904865"/>
                </a:cubicBezTo>
                <a:cubicBezTo>
                  <a:pt x="2710749" y="3906112"/>
                  <a:pt x="2699526" y="3907358"/>
                  <a:pt x="2685811" y="3908605"/>
                </a:cubicBezTo>
                <a:cubicBezTo>
                  <a:pt x="2684564" y="3908605"/>
                  <a:pt x="2684564" y="3908605"/>
                  <a:pt x="2683317" y="3908605"/>
                </a:cubicBezTo>
                <a:cubicBezTo>
                  <a:pt x="2669601" y="3911099"/>
                  <a:pt x="2653392" y="3911099"/>
                  <a:pt x="2637181" y="3911099"/>
                </a:cubicBezTo>
                <a:lnTo>
                  <a:pt x="2637181" y="3909852"/>
                </a:lnTo>
                <a:cubicBezTo>
                  <a:pt x="2637181" y="3918580"/>
                  <a:pt x="2632195" y="3914839"/>
                  <a:pt x="2632195" y="3914839"/>
                </a:cubicBezTo>
                <a:cubicBezTo>
                  <a:pt x="2632195" y="3913592"/>
                  <a:pt x="2632195" y="3913592"/>
                  <a:pt x="2632195" y="3913592"/>
                </a:cubicBezTo>
                <a:cubicBezTo>
                  <a:pt x="2632195" y="3913592"/>
                  <a:pt x="2632195" y="3913592"/>
                  <a:pt x="2630947" y="3913592"/>
                </a:cubicBezTo>
                <a:cubicBezTo>
                  <a:pt x="2630947" y="3913592"/>
                  <a:pt x="2630947" y="3913592"/>
                  <a:pt x="2630947" y="3914839"/>
                </a:cubicBezTo>
                <a:cubicBezTo>
                  <a:pt x="2629700" y="3913592"/>
                  <a:pt x="2629700" y="3913592"/>
                  <a:pt x="2629700" y="3914839"/>
                </a:cubicBezTo>
                <a:cubicBezTo>
                  <a:pt x="2629700" y="3913592"/>
                  <a:pt x="2629700" y="3913592"/>
                  <a:pt x="2629700" y="3913592"/>
                </a:cubicBezTo>
                <a:lnTo>
                  <a:pt x="2628453" y="3913592"/>
                </a:lnTo>
                <a:cubicBezTo>
                  <a:pt x="2628453" y="3914839"/>
                  <a:pt x="2627206" y="3912346"/>
                  <a:pt x="2627206" y="3913592"/>
                </a:cubicBezTo>
                <a:cubicBezTo>
                  <a:pt x="2627206" y="3913592"/>
                  <a:pt x="2627206" y="3914839"/>
                  <a:pt x="2625960" y="3914839"/>
                </a:cubicBezTo>
                <a:cubicBezTo>
                  <a:pt x="2625960" y="3914839"/>
                  <a:pt x="2625960" y="3914839"/>
                  <a:pt x="2625960" y="3913592"/>
                </a:cubicBezTo>
                <a:cubicBezTo>
                  <a:pt x="2624713" y="3913592"/>
                  <a:pt x="2625960" y="3917333"/>
                  <a:pt x="2624713" y="3916086"/>
                </a:cubicBezTo>
                <a:cubicBezTo>
                  <a:pt x="2624713" y="3914839"/>
                  <a:pt x="2623466" y="3914839"/>
                  <a:pt x="2623466" y="3914839"/>
                </a:cubicBezTo>
                <a:cubicBezTo>
                  <a:pt x="2623466" y="3914839"/>
                  <a:pt x="2623466" y="3916086"/>
                  <a:pt x="2622220" y="3916086"/>
                </a:cubicBezTo>
                <a:lnTo>
                  <a:pt x="2620972" y="3909852"/>
                </a:lnTo>
                <a:cubicBezTo>
                  <a:pt x="2613491" y="3909852"/>
                  <a:pt x="2608503" y="3909852"/>
                  <a:pt x="2604763" y="3909852"/>
                </a:cubicBezTo>
                <a:cubicBezTo>
                  <a:pt x="2637181" y="3907358"/>
                  <a:pt x="2563616" y="3909852"/>
                  <a:pt x="2586060" y="3908605"/>
                </a:cubicBezTo>
                <a:cubicBezTo>
                  <a:pt x="2547405" y="3908605"/>
                  <a:pt x="2562369" y="3909852"/>
                  <a:pt x="2539924" y="3911099"/>
                </a:cubicBezTo>
                <a:cubicBezTo>
                  <a:pt x="2546159" y="3911099"/>
                  <a:pt x="2542417" y="3908605"/>
                  <a:pt x="2539924" y="3908605"/>
                </a:cubicBezTo>
                <a:lnTo>
                  <a:pt x="2539924" y="3909852"/>
                </a:lnTo>
                <a:lnTo>
                  <a:pt x="2539924" y="3911099"/>
                </a:lnTo>
                <a:cubicBezTo>
                  <a:pt x="2539924" y="3911099"/>
                  <a:pt x="2539924" y="3911099"/>
                  <a:pt x="2539924" y="3912346"/>
                </a:cubicBezTo>
                <a:cubicBezTo>
                  <a:pt x="2537430" y="3919826"/>
                  <a:pt x="2534937" y="3916086"/>
                  <a:pt x="2534937" y="3916086"/>
                </a:cubicBezTo>
                <a:cubicBezTo>
                  <a:pt x="2534937" y="3914839"/>
                  <a:pt x="2533690" y="3914839"/>
                  <a:pt x="2533690" y="3916086"/>
                </a:cubicBezTo>
                <a:lnTo>
                  <a:pt x="2533690" y="3914839"/>
                </a:lnTo>
                <a:cubicBezTo>
                  <a:pt x="2533690" y="3916086"/>
                  <a:pt x="2533690" y="3914839"/>
                  <a:pt x="2532442" y="3914839"/>
                </a:cubicBezTo>
                <a:cubicBezTo>
                  <a:pt x="2532442" y="3914839"/>
                  <a:pt x="2532442" y="3914839"/>
                  <a:pt x="2532442" y="3916086"/>
                </a:cubicBezTo>
                <a:cubicBezTo>
                  <a:pt x="2531195" y="3914839"/>
                  <a:pt x="2531195" y="3914839"/>
                  <a:pt x="2531195" y="3913592"/>
                </a:cubicBezTo>
                <a:lnTo>
                  <a:pt x="2531195" y="3914839"/>
                </a:lnTo>
                <a:lnTo>
                  <a:pt x="2531195" y="3916086"/>
                </a:lnTo>
                <a:lnTo>
                  <a:pt x="2531195" y="3917333"/>
                </a:lnTo>
                <a:lnTo>
                  <a:pt x="2529948" y="3917333"/>
                </a:lnTo>
                <a:cubicBezTo>
                  <a:pt x="2529948" y="3916086"/>
                  <a:pt x="2529948" y="3916086"/>
                  <a:pt x="2529948" y="3916086"/>
                </a:cubicBezTo>
                <a:cubicBezTo>
                  <a:pt x="2529948" y="3916086"/>
                  <a:pt x="2528702" y="3916086"/>
                  <a:pt x="2527455" y="3916086"/>
                </a:cubicBezTo>
                <a:lnTo>
                  <a:pt x="2526209" y="3916086"/>
                </a:lnTo>
                <a:cubicBezTo>
                  <a:pt x="2524962" y="3916086"/>
                  <a:pt x="2524962" y="3916086"/>
                  <a:pt x="2523715" y="3914839"/>
                </a:cubicBezTo>
                <a:cubicBezTo>
                  <a:pt x="2523715" y="3914839"/>
                  <a:pt x="2522467" y="3914839"/>
                  <a:pt x="2521220" y="3913592"/>
                </a:cubicBezTo>
                <a:cubicBezTo>
                  <a:pt x="2521220" y="3913592"/>
                  <a:pt x="2519973" y="3912346"/>
                  <a:pt x="2518727" y="3909852"/>
                </a:cubicBezTo>
                <a:cubicBezTo>
                  <a:pt x="2518727" y="3909852"/>
                  <a:pt x="2518727" y="3909852"/>
                  <a:pt x="2518727" y="3908605"/>
                </a:cubicBezTo>
                <a:lnTo>
                  <a:pt x="2472591" y="3907358"/>
                </a:lnTo>
                <a:cubicBezTo>
                  <a:pt x="2467605" y="3907358"/>
                  <a:pt x="2485061" y="3908605"/>
                  <a:pt x="2465111" y="3908605"/>
                </a:cubicBezTo>
                <a:cubicBezTo>
                  <a:pt x="2458876" y="3907358"/>
                  <a:pt x="2426457" y="3907358"/>
                  <a:pt x="2412740" y="3906112"/>
                </a:cubicBezTo>
                <a:lnTo>
                  <a:pt x="2409542" y="3906039"/>
                </a:lnTo>
                <a:lnTo>
                  <a:pt x="2405883" y="3905956"/>
                </a:lnTo>
                <a:cubicBezTo>
                  <a:pt x="2402142" y="3905800"/>
                  <a:pt x="2397155" y="3905488"/>
                  <a:pt x="2391543" y="3904865"/>
                </a:cubicBezTo>
                <a:cubicBezTo>
                  <a:pt x="2391543" y="3906112"/>
                  <a:pt x="2390297" y="3906112"/>
                  <a:pt x="2390297" y="3906112"/>
                </a:cubicBezTo>
                <a:lnTo>
                  <a:pt x="2389050" y="3906112"/>
                </a:lnTo>
                <a:lnTo>
                  <a:pt x="2386557" y="3906112"/>
                </a:lnTo>
                <a:lnTo>
                  <a:pt x="2382815" y="3906112"/>
                </a:lnTo>
                <a:lnTo>
                  <a:pt x="2376581" y="3906112"/>
                </a:lnTo>
                <a:cubicBezTo>
                  <a:pt x="2367853" y="3906112"/>
                  <a:pt x="2360371" y="3904865"/>
                  <a:pt x="2352889" y="3904865"/>
                </a:cubicBezTo>
                <a:lnTo>
                  <a:pt x="2352889" y="3903618"/>
                </a:lnTo>
                <a:lnTo>
                  <a:pt x="2352889" y="3902372"/>
                </a:lnTo>
                <a:cubicBezTo>
                  <a:pt x="2347903" y="3902372"/>
                  <a:pt x="2344161" y="3902372"/>
                  <a:pt x="2339175" y="3902372"/>
                </a:cubicBezTo>
                <a:cubicBezTo>
                  <a:pt x="2329199" y="3901125"/>
                  <a:pt x="2320471" y="3901125"/>
                  <a:pt x="2316729" y="3901125"/>
                </a:cubicBezTo>
                <a:cubicBezTo>
                  <a:pt x="2312989" y="3901125"/>
                  <a:pt x="2312989" y="3901125"/>
                  <a:pt x="2314236" y="3901125"/>
                </a:cubicBezTo>
                <a:cubicBezTo>
                  <a:pt x="2315484" y="3901125"/>
                  <a:pt x="2319224" y="3901125"/>
                  <a:pt x="2324211" y="3902372"/>
                </a:cubicBezTo>
                <a:cubicBezTo>
                  <a:pt x="2320471" y="3902372"/>
                  <a:pt x="2319224" y="3902372"/>
                  <a:pt x="2310496" y="3902372"/>
                </a:cubicBezTo>
                <a:cubicBezTo>
                  <a:pt x="2308002" y="3902372"/>
                  <a:pt x="2303014" y="3902372"/>
                  <a:pt x="2299274" y="3901125"/>
                </a:cubicBezTo>
                <a:cubicBezTo>
                  <a:pt x="2295532" y="3901125"/>
                  <a:pt x="2294285" y="3899878"/>
                  <a:pt x="2291792" y="3899878"/>
                </a:cubicBezTo>
                <a:lnTo>
                  <a:pt x="2290545" y="3898631"/>
                </a:lnTo>
                <a:lnTo>
                  <a:pt x="2291792" y="3897384"/>
                </a:lnTo>
                <a:cubicBezTo>
                  <a:pt x="2289299" y="3897384"/>
                  <a:pt x="2285557" y="3897384"/>
                  <a:pt x="2283063" y="3897384"/>
                </a:cubicBezTo>
                <a:cubicBezTo>
                  <a:pt x="2275582" y="3897384"/>
                  <a:pt x="2268102" y="3896138"/>
                  <a:pt x="2261866" y="3896138"/>
                </a:cubicBezTo>
                <a:cubicBezTo>
                  <a:pt x="2259373" y="3896138"/>
                  <a:pt x="2258126" y="3896138"/>
                  <a:pt x="2255632" y="3894891"/>
                </a:cubicBezTo>
                <a:lnTo>
                  <a:pt x="2243163" y="3894891"/>
                </a:lnTo>
                <a:lnTo>
                  <a:pt x="2245657" y="3892398"/>
                </a:lnTo>
                <a:cubicBezTo>
                  <a:pt x="2243163" y="3892398"/>
                  <a:pt x="2241916" y="3892398"/>
                  <a:pt x="2239423" y="3892398"/>
                </a:cubicBezTo>
                <a:cubicBezTo>
                  <a:pt x="2204509" y="3888657"/>
                  <a:pt x="2228201" y="3891151"/>
                  <a:pt x="2236928" y="3893644"/>
                </a:cubicBezTo>
                <a:cubicBezTo>
                  <a:pt x="2213237" y="3889904"/>
                  <a:pt x="2190794" y="3887410"/>
                  <a:pt x="2168350" y="3883670"/>
                </a:cubicBezTo>
                <a:cubicBezTo>
                  <a:pt x="2138425" y="3878683"/>
                  <a:pt x="2205756" y="3889904"/>
                  <a:pt x="2155880" y="3882423"/>
                </a:cubicBezTo>
                <a:cubicBezTo>
                  <a:pt x="2174584" y="3884917"/>
                  <a:pt x="2137177" y="3877436"/>
                  <a:pt x="2107251" y="3871202"/>
                </a:cubicBezTo>
                <a:cubicBezTo>
                  <a:pt x="2114733" y="3872449"/>
                  <a:pt x="2110993" y="3871202"/>
                  <a:pt x="2132190" y="3874943"/>
                </a:cubicBezTo>
                <a:cubicBezTo>
                  <a:pt x="2138425" y="3876190"/>
                  <a:pt x="2134683" y="3874943"/>
                  <a:pt x="2120968" y="3872449"/>
                </a:cubicBezTo>
                <a:lnTo>
                  <a:pt x="2093981" y="3867676"/>
                </a:lnTo>
                <a:lnTo>
                  <a:pt x="2088587" y="3866722"/>
                </a:lnTo>
                <a:cubicBezTo>
                  <a:pt x="2059480" y="3861462"/>
                  <a:pt x="2034932" y="3856553"/>
                  <a:pt x="1967599" y="3842527"/>
                </a:cubicBezTo>
                <a:cubicBezTo>
                  <a:pt x="1963859" y="3841280"/>
                  <a:pt x="1961366" y="3841280"/>
                  <a:pt x="1958871" y="3840033"/>
                </a:cubicBezTo>
                <a:lnTo>
                  <a:pt x="1970093" y="3850008"/>
                </a:lnTo>
                <a:lnTo>
                  <a:pt x="1933934" y="3837540"/>
                </a:lnTo>
                <a:cubicBezTo>
                  <a:pt x="1915230" y="3832553"/>
                  <a:pt x="1899020" y="3827566"/>
                  <a:pt x="1894033" y="3826319"/>
                </a:cubicBezTo>
                <a:lnTo>
                  <a:pt x="1875193" y="3820825"/>
                </a:lnTo>
                <a:lnTo>
                  <a:pt x="1871900" y="3819618"/>
                </a:lnTo>
                <a:lnTo>
                  <a:pt x="1867887" y="3818324"/>
                </a:lnTo>
                <a:lnTo>
                  <a:pt x="1844157" y="3810111"/>
                </a:lnTo>
                <a:cubicBezTo>
                  <a:pt x="1841663" y="3808864"/>
                  <a:pt x="1840416" y="3808864"/>
                  <a:pt x="1837922" y="3807618"/>
                </a:cubicBezTo>
                <a:cubicBezTo>
                  <a:pt x="1837922" y="3807618"/>
                  <a:pt x="1836676" y="3807618"/>
                  <a:pt x="1835429" y="3806371"/>
                </a:cubicBezTo>
                <a:cubicBezTo>
                  <a:pt x="1834182" y="3806371"/>
                  <a:pt x="1834182" y="3806371"/>
                  <a:pt x="1834182" y="3806371"/>
                </a:cubicBezTo>
                <a:cubicBezTo>
                  <a:pt x="1830441" y="3805124"/>
                  <a:pt x="1827947" y="3805124"/>
                  <a:pt x="1824207" y="3803877"/>
                </a:cubicBezTo>
                <a:cubicBezTo>
                  <a:pt x="1826701" y="3803877"/>
                  <a:pt x="1829194" y="3805124"/>
                  <a:pt x="1830441" y="3805124"/>
                </a:cubicBezTo>
                <a:cubicBezTo>
                  <a:pt x="1831688" y="3805124"/>
                  <a:pt x="1832934" y="3805124"/>
                  <a:pt x="1834182" y="3805124"/>
                </a:cubicBezTo>
                <a:cubicBezTo>
                  <a:pt x="1830441" y="3803877"/>
                  <a:pt x="1827947" y="3803877"/>
                  <a:pt x="1824207" y="3802630"/>
                </a:cubicBezTo>
                <a:cubicBezTo>
                  <a:pt x="1820465" y="3801384"/>
                  <a:pt x="1815479" y="3798890"/>
                  <a:pt x="1810490" y="3796396"/>
                </a:cubicBezTo>
                <a:cubicBezTo>
                  <a:pt x="1805504" y="3795150"/>
                  <a:pt x="1801762" y="3795150"/>
                  <a:pt x="1796775" y="3793903"/>
                </a:cubicBezTo>
                <a:lnTo>
                  <a:pt x="1796083" y="3794596"/>
                </a:lnTo>
                <a:lnTo>
                  <a:pt x="1795529" y="3795150"/>
                </a:lnTo>
                <a:lnTo>
                  <a:pt x="1795529" y="3794526"/>
                </a:lnTo>
                <a:lnTo>
                  <a:pt x="1795529" y="3793903"/>
                </a:lnTo>
                <a:cubicBezTo>
                  <a:pt x="1793034" y="3793903"/>
                  <a:pt x="1791787" y="3793903"/>
                  <a:pt x="1790540" y="3793903"/>
                </a:cubicBezTo>
                <a:lnTo>
                  <a:pt x="1773085" y="3791410"/>
                </a:lnTo>
                <a:lnTo>
                  <a:pt x="1778072" y="3787669"/>
                </a:lnTo>
                <a:cubicBezTo>
                  <a:pt x="1776825" y="3787669"/>
                  <a:pt x="1776825" y="3787669"/>
                  <a:pt x="1776825" y="3787669"/>
                </a:cubicBezTo>
                <a:lnTo>
                  <a:pt x="1773085" y="3786422"/>
                </a:lnTo>
                <a:cubicBezTo>
                  <a:pt x="1771837" y="3787669"/>
                  <a:pt x="1769343" y="3787669"/>
                  <a:pt x="1769343" y="3787669"/>
                </a:cubicBezTo>
                <a:lnTo>
                  <a:pt x="1768097" y="3787669"/>
                </a:lnTo>
                <a:lnTo>
                  <a:pt x="1768097" y="3785176"/>
                </a:lnTo>
                <a:lnTo>
                  <a:pt x="1768097" y="3783929"/>
                </a:lnTo>
                <a:lnTo>
                  <a:pt x="1767243" y="3784783"/>
                </a:lnTo>
                <a:lnTo>
                  <a:pt x="1680923" y="3745080"/>
                </a:lnTo>
                <a:lnTo>
                  <a:pt x="1537982" y="3679334"/>
                </a:lnTo>
                <a:lnTo>
                  <a:pt x="1394028" y="3613122"/>
                </a:lnTo>
                <a:lnTo>
                  <a:pt x="1392782" y="3614369"/>
                </a:lnTo>
                <a:lnTo>
                  <a:pt x="1392366" y="3615200"/>
                </a:lnTo>
                <a:lnTo>
                  <a:pt x="1391535" y="3614369"/>
                </a:lnTo>
                <a:lnTo>
                  <a:pt x="1389042" y="3613122"/>
                </a:lnTo>
                <a:lnTo>
                  <a:pt x="1387794" y="3613122"/>
                </a:lnTo>
                <a:lnTo>
                  <a:pt x="1386547" y="3611876"/>
                </a:lnTo>
                <a:lnTo>
                  <a:pt x="1385300" y="3610629"/>
                </a:lnTo>
                <a:cubicBezTo>
                  <a:pt x="1380314" y="3610629"/>
                  <a:pt x="1376572" y="3609382"/>
                  <a:pt x="1371585" y="3608135"/>
                </a:cubicBezTo>
                <a:cubicBezTo>
                  <a:pt x="1355375" y="3604395"/>
                  <a:pt x="1337918" y="3600654"/>
                  <a:pt x="1321710" y="3596914"/>
                </a:cubicBezTo>
                <a:cubicBezTo>
                  <a:pt x="1325450" y="3598161"/>
                  <a:pt x="1330438" y="3599408"/>
                  <a:pt x="1334177" y="3599408"/>
                </a:cubicBezTo>
                <a:cubicBezTo>
                  <a:pt x="1281809" y="3586940"/>
                  <a:pt x="1312981" y="3594421"/>
                  <a:pt x="1259364" y="3581953"/>
                </a:cubicBezTo>
                <a:cubicBezTo>
                  <a:pt x="1253130" y="3580706"/>
                  <a:pt x="1271832" y="3585694"/>
                  <a:pt x="1233180" y="3574472"/>
                </a:cubicBezTo>
                <a:cubicBezTo>
                  <a:pt x="1199515" y="3565745"/>
                  <a:pt x="1235673" y="3575719"/>
                  <a:pt x="1229438" y="3575719"/>
                </a:cubicBezTo>
                <a:cubicBezTo>
                  <a:pt x="1218216" y="3571979"/>
                  <a:pt x="1206994" y="3568239"/>
                  <a:pt x="1192033" y="3564498"/>
                </a:cubicBezTo>
                <a:cubicBezTo>
                  <a:pt x="1189538" y="3563252"/>
                  <a:pt x="1187044" y="3563252"/>
                  <a:pt x="1184551" y="3563252"/>
                </a:cubicBezTo>
                <a:cubicBezTo>
                  <a:pt x="1184551" y="3563252"/>
                  <a:pt x="1159612" y="3555771"/>
                  <a:pt x="1137168" y="3548290"/>
                </a:cubicBezTo>
                <a:cubicBezTo>
                  <a:pt x="1177069" y="3559512"/>
                  <a:pt x="1179562" y="3560758"/>
                  <a:pt x="1202008" y="3565745"/>
                </a:cubicBezTo>
                <a:cubicBezTo>
                  <a:pt x="1218216" y="3570732"/>
                  <a:pt x="1234427" y="3574472"/>
                  <a:pt x="1235673" y="3574472"/>
                </a:cubicBezTo>
                <a:cubicBezTo>
                  <a:pt x="1203254" y="3565745"/>
                  <a:pt x="1182056" y="3559512"/>
                  <a:pt x="1164601" y="3553278"/>
                </a:cubicBezTo>
                <a:cubicBezTo>
                  <a:pt x="1147143" y="3548290"/>
                  <a:pt x="1130934" y="3544550"/>
                  <a:pt x="1112230" y="3537070"/>
                </a:cubicBezTo>
                <a:cubicBezTo>
                  <a:pt x="1115971" y="3538316"/>
                  <a:pt x="1107243" y="3535823"/>
                  <a:pt x="1135922" y="3545797"/>
                </a:cubicBezTo>
                <a:cubicBezTo>
                  <a:pt x="1130311" y="3544550"/>
                  <a:pt x="1124700" y="3542992"/>
                  <a:pt x="1117841" y="3540810"/>
                </a:cubicBezTo>
                <a:lnTo>
                  <a:pt x="1093401" y="3532465"/>
                </a:lnTo>
                <a:lnTo>
                  <a:pt x="1066096" y="3522108"/>
                </a:lnTo>
                <a:cubicBezTo>
                  <a:pt x="1053626" y="3517122"/>
                  <a:pt x="1043651" y="3513381"/>
                  <a:pt x="1032429" y="3508394"/>
                </a:cubicBezTo>
                <a:cubicBezTo>
                  <a:pt x="1009986" y="3499667"/>
                  <a:pt x="991282" y="3490939"/>
                  <a:pt x="973825" y="3484706"/>
                </a:cubicBezTo>
                <a:cubicBezTo>
                  <a:pt x="976320" y="3484706"/>
                  <a:pt x="973825" y="3483459"/>
                  <a:pt x="977566" y="3484706"/>
                </a:cubicBezTo>
                <a:cubicBezTo>
                  <a:pt x="951381" y="3473485"/>
                  <a:pt x="943899" y="3469744"/>
                  <a:pt x="936419" y="3466004"/>
                </a:cubicBezTo>
                <a:cubicBezTo>
                  <a:pt x="928937" y="3463510"/>
                  <a:pt x="922702" y="3459770"/>
                  <a:pt x="900258" y="3449796"/>
                </a:cubicBezTo>
                <a:lnTo>
                  <a:pt x="925196" y="3459770"/>
                </a:lnTo>
                <a:cubicBezTo>
                  <a:pt x="917716" y="3456030"/>
                  <a:pt x="907741" y="3451043"/>
                  <a:pt x="896519" y="3444809"/>
                </a:cubicBezTo>
                <a:cubicBezTo>
                  <a:pt x="886544" y="3439822"/>
                  <a:pt x="874073" y="3434835"/>
                  <a:pt x="864098" y="3428601"/>
                </a:cubicBezTo>
                <a:cubicBezTo>
                  <a:pt x="849136" y="3421120"/>
                  <a:pt x="879062" y="3437328"/>
                  <a:pt x="881555" y="3439822"/>
                </a:cubicBezTo>
                <a:cubicBezTo>
                  <a:pt x="875320" y="3436082"/>
                  <a:pt x="867840" y="3432654"/>
                  <a:pt x="859111" y="3428134"/>
                </a:cubicBezTo>
                <a:lnTo>
                  <a:pt x="851755" y="3423652"/>
                </a:lnTo>
                <a:lnTo>
                  <a:pt x="860358" y="3428601"/>
                </a:lnTo>
                <a:cubicBezTo>
                  <a:pt x="839161" y="3416134"/>
                  <a:pt x="825444" y="3407406"/>
                  <a:pt x="814222" y="3399926"/>
                </a:cubicBezTo>
                <a:lnTo>
                  <a:pt x="793583" y="3387543"/>
                </a:lnTo>
                <a:lnTo>
                  <a:pt x="776504" y="3376549"/>
                </a:lnTo>
                <a:cubicBezTo>
                  <a:pt x="770893" y="3372808"/>
                  <a:pt x="766842" y="3370003"/>
                  <a:pt x="763100" y="3367510"/>
                </a:cubicBezTo>
                <a:cubicBezTo>
                  <a:pt x="755618" y="3362523"/>
                  <a:pt x="749385" y="3358782"/>
                  <a:pt x="733174" y="3347562"/>
                </a:cubicBezTo>
                <a:cubicBezTo>
                  <a:pt x="735668" y="3347562"/>
                  <a:pt x="739410" y="3351302"/>
                  <a:pt x="711978" y="3330107"/>
                </a:cubicBezTo>
                <a:lnTo>
                  <a:pt x="705743" y="3326366"/>
                </a:lnTo>
                <a:cubicBezTo>
                  <a:pt x="687039" y="3313899"/>
                  <a:pt x="687039" y="3312652"/>
                  <a:pt x="687039" y="3312652"/>
                </a:cubicBezTo>
                <a:cubicBezTo>
                  <a:pt x="688286" y="3312652"/>
                  <a:pt x="689534" y="3313899"/>
                  <a:pt x="678311" y="3303925"/>
                </a:cubicBezTo>
                <a:cubicBezTo>
                  <a:pt x="660855" y="3290210"/>
                  <a:pt x="647139" y="3280236"/>
                  <a:pt x="637164" y="3271509"/>
                </a:cubicBezTo>
                <a:cubicBezTo>
                  <a:pt x="627189" y="3261535"/>
                  <a:pt x="618460" y="3255301"/>
                  <a:pt x="610980" y="3247820"/>
                </a:cubicBezTo>
                <a:cubicBezTo>
                  <a:pt x="587288" y="3226625"/>
                  <a:pt x="544893" y="3184235"/>
                  <a:pt x="517462" y="3153066"/>
                </a:cubicBezTo>
                <a:cubicBezTo>
                  <a:pt x="501254" y="3134365"/>
                  <a:pt x="491277" y="3121897"/>
                  <a:pt x="472575" y="3100702"/>
                </a:cubicBezTo>
                <a:cubicBezTo>
                  <a:pt x="473821" y="3101949"/>
                  <a:pt x="448883" y="3069533"/>
                  <a:pt x="445142" y="3067040"/>
                </a:cubicBezTo>
                <a:lnTo>
                  <a:pt x="456700" y="3082864"/>
                </a:lnTo>
                <a:lnTo>
                  <a:pt x="443896" y="3065793"/>
                </a:lnTo>
                <a:lnTo>
                  <a:pt x="450129" y="3074520"/>
                </a:lnTo>
                <a:cubicBezTo>
                  <a:pt x="431428" y="3049585"/>
                  <a:pt x="417710" y="3030883"/>
                  <a:pt x="405242" y="3013429"/>
                </a:cubicBezTo>
                <a:cubicBezTo>
                  <a:pt x="392774" y="2997221"/>
                  <a:pt x="384045" y="2982260"/>
                  <a:pt x="372824" y="2967298"/>
                </a:cubicBezTo>
                <a:cubicBezTo>
                  <a:pt x="364095" y="2952337"/>
                  <a:pt x="352872" y="2937376"/>
                  <a:pt x="342897" y="2918674"/>
                </a:cubicBezTo>
                <a:cubicBezTo>
                  <a:pt x="336663" y="2908700"/>
                  <a:pt x="330428" y="2898726"/>
                  <a:pt x="324195" y="2886259"/>
                </a:cubicBezTo>
                <a:cubicBezTo>
                  <a:pt x="316712" y="2876284"/>
                  <a:pt x="311725" y="2862570"/>
                  <a:pt x="302998" y="2848856"/>
                </a:cubicBezTo>
                <a:cubicBezTo>
                  <a:pt x="301750" y="2845116"/>
                  <a:pt x="312971" y="2866310"/>
                  <a:pt x="309231" y="2858830"/>
                </a:cubicBezTo>
                <a:cubicBezTo>
                  <a:pt x="299256" y="2840128"/>
                  <a:pt x="296762" y="2833894"/>
                  <a:pt x="293021" y="2828908"/>
                </a:cubicBezTo>
                <a:cubicBezTo>
                  <a:pt x="289281" y="2823920"/>
                  <a:pt x="286787" y="2817687"/>
                  <a:pt x="278059" y="2800232"/>
                </a:cubicBezTo>
                <a:lnTo>
                  <a:pt x="259355" y="2761582"/>
                </a:lnTo>
                <a:cubicBezTo>
                  <a:pt x="251874" y="2747868"/>
                  <a:pt x="246887" y="2735400"/>
                  <a:pt x="240652" y="2721686"/>
                </a:cubicBezTo>
                <a:cubicBezTo>
                  <a:pt x="234417" y="2707972"/>
                  <a:pt x="228183" y="2694257"/>
                  <a:pt x="223195" y="2681789"/>
                </a:cubicBezTo>
                <a:lnTo>
                  <a:pt x="206986" y="2640646"/>
                </a:lnTo>
                <a:cubicBezTo>
                  <a:pt x="235665" y="2710465"/>
                  <a:pt x="193270" y="2606984"/>
                  <a:pt x="193270" y="2603243"/>
                </a:cubicBezTo>
                <a:lnTo>
                  <a:pt x="187036" y="2587035"/>
                </a:lnTo>
                <a:cubicBezTo>
                  <a:pt x="185633" y="2583139"/>
                  <a:pt x="184697" y="2580509"/>
                  <a:pt x="184123" y="2578858"/>
                </a:cubicBezTo>
                <a:lnTo>
                  <a:pt x="183669" y="2577466"/>
                </a:lnTo>
                <a:lnTo>
                  <a:pt x="188282" y="2589529"/>
                </a:lnTo>
                <a:cubicBezTo>
                  <a:pt x="192958" y="2601685"/>
                  <a:pt x="183606" y="2576672"/>
                  <a:pt x="183374" y="2576555"/>
                </a:cubicBezTo>
                <a:lnTo>
                  <a:pt x="183669" y="2577466"/>
                </a:lnTo>
                <a:lnTo>
                  <a:pt x="172072" y="2547139"/>
                </a:lnTo>
                <a:lnTo>
                  <a:pt x="172072" y="2540905"/>
                </a:lnTo>
                <a:cubicBezTo>
                  <a:pt x="162097" y="2514723"/>
                  <a:pt x="154616" y="2489788"/>
                  <a:pt x="145889" y="2466099"/>
                </a:cubicBezTo>
                <a:cubicBezTo>
                  <a:pt x="138407" y="2442411"/>
                  <a:pt x="130925" y="2421216"/>
                  <a:pt x="124691" y="2403761"/>
                </a:cubicBezTo>
                <a:cubicBezTo>
                  <a:pt x="101000" y="2322721"/>
                  <a:pt x="76062" y="2227967"/>
                  <a:pt x="53617" y="2131966"/>
                </a:cubicBezTo>
                <a:cubicBezTo>
                  <a:pt x="32420" y="2037212"/>
                  <a:pt x="13717" y="1939965"/>
                  <a:pt x="6236" y="1853938"/>
                </a:cubicBezTo>
                <a:cubicBezTo>
                  <a:pt x="2495" y="1822769"/>
                  <a:pt x="2495" y="1807808"/>
                  <a:pt x="2495" y="1795340"/>
                </a:cubicBezTo>
                <a:cubicBezTo>
                  <a:pt x="2495" y="1789106"/>
                  <a:pt x="1872" y="1783184"/>
                  <a:pt x="1248" y="1776015"/>
                </a:cubicBezTo>
                <a:lnTo>
                  <a:pt x="15" y="1749513"/>
                </a:lnTo>
                <a:lnTo>
                  <a:pt x="1403" y="1656638"/>
                </a:lnTo>
                <a:cubicBezTo>
                  <a:pt x="2495" y="1625157"/>
                  <a:pt x="4365" y="1595235"/>
                  <a:pt x="7482" y="1572169"/>
                </a:cubicBezTo>
                <a:cubicBezTo>
                  <a:pt x="7794" y="1566870"/>
                  <a:pt x="7794" y="1564922"/>
                  <a:pt x="7619" y="1564981"/>
                </a:cubicBezTo>
                <a:lnTo>
                  <a:pt x="7332" y="1566500"/>
                </a:lnTo>
                <a:lnTo>
                  <a:pt x="8729" y="1556429"/>
                </a:lnTo>
                <a:cubicBezTo>
                  <a:pt x="9977" y="1546611"/>
                  <a:pt x="11223" y="1534767"/>
                  <a:pt x="12470" y="1517312"/>
                </a:cubicBezTo>
                <a:cubicBezTo>
                  <a:pt x="10600" y="1528533"/>
                  <a:pt x="12470" y="1515753"/>
                  <a:pt x="15432" y="1496584"/>
                </a:cubicBezTo>
                <a:lnTo>
                  <a:pt x="19663" y="1469677"/>
                </a:lnTo>
                <a:lnTo>
                  <a:pt x="18706" y="1475857"/>
                </a:lnTo>
                <a:cubicBezTo>
                  <a:pt x="16834" y="1488325"/>
                  <a:pt x="15587" y="1497364"/>
                  <a:pt x="16211" y="1493623"/>
                </a:cubicBezTo>
                <a:cubicBezTo>
                  <a:pt x="19952" y="1472428"/>
                  <a:pt x="22445" y="1458714"/>
                  <a:pt x="24939" y="1447493"/>
                </a:cubicBezTo>
                <a:cubicBezTo>
                  <a:pt x="25563" y="1441883"/>
                  <a:pt x="26498" y="1437207"/>
                  <a:pt x="27434" y="1432220"/>
                </a:cubicBezTo>
                <a:lnTo>
                  <a:pt x="27873" y="1429189"/>
                </a:lnTo>
                <a:lnTo>
                  <a:pt x="36940" y="1386090"/>
                </a:lnTo>
                <a:cubicBezTo>
                  <a:pt x="39279" y="1374557"/>
                  <a:pt x="41149" y="1365830"/>
                  <a:pt x="43642" y="1357726"/>
                </a:cubicBezTo>
                <a:cubicBezTo>
                  <a:pt x="47383" y="1348998"/>
                  <a:pt x="49877" y="1339024"/>
                  <a:pt x="52371" y="1327803"/>
                </a:cubicBezTo>
                <a:cubicBezTo>
                  <a:pt x="56111" y="1315336"/>
                  <a:pt x="59852" y="1300375"/>
                  <a:pt x="67335" y="1280426"/>
                </a:cubicBezTo>
                <a:lnTo>
                  <a:pt x="65832" y="1282450"/>
                </a:lnTo>
                <a:lnTo>
                  <a:pt x="98195" y="1190192"/>
                </a:lnTo>
                <a:cubicBezTo>
                  <a:pt x="113780" y="1152322"/>
                  <a:pt x="131548" y="1113984"/>
                  <a:pt x="152122" y="1070970"/>
                </a:cubicBezTo>
                <a:cubicBezTo>
                  <a:pt x="149629" y="1077204"/>
                  <a:pt x="145889" y="1085931"/>
                  <a:pt x="148382" y="1082191"/>
                </a:cubicBezTo>
                <a:cubicBezTo>
                  <a:pt x="154616" y="1067230"/>
                  <a:pt x="162097" y="1053515"/>
                  <a:pt x="169579" y="1039801"/>
                </a:cubicBezTo>
                <a:cubicBezTo>
                  <a:pt x="162097" y="1054762"/>
                  <a:pt x="174566" y="1032320"/>
                  <a:pt x="170826" y="1041048"/>
                </a:cubicBezTo>
                <a:cubicBezTo>
                  <a:pt x="173319" y="1037307"/>
                  <a:pt x="182048" y="1019853"/>
                  <a:pt x="192023" y="1002398"/>
                </a:cubicBezTo>
                <a:cubicBezTo>
                  <a:pt x="206986" y="974969"/>
                  <a:pt x="164591" y="1044788"/>
                  <a:pt x="200751" y="984943"/>
                </a:cubicBezTo>
                <a:cubicBezTo>
                  <a:pt x="194518" y="994917"/>
                  <a:pt x="205740" y="979956"/>
                  <a:pt x="214467" y="962502"/>
                </a:cubicBezTo>
                <a:cubicBezTo>
                  <a:pt x="224442" y="946294"/>
                  <a:pt x="236912" y="928839"/>
                  <a:pt x="234417" y="933826"/>
                </a:cubicBezTo>
                <a:cubicBezTo>
                  <a:pt x="265590" y="886449"/>
                  <a:pt x="295516" y="847799"/>
                  <a:pt x="326688" y="810396"/>
                </a:cubicBezTo>
                <a:cubicBezTo>
                  <a:pt x="356613" y="774240"/>
                  <a:pt x="389032" y="739331"/>
                  <a:pt x="428932" y="699434"/>
                </a:cubicBezTo>
                <a:cubicBezTo>
                  <a:pt x="431428" y="698188"/>
                  <a:pt x="448883" y="681980"/>
                  <a:pt x="451376" y="679486"/>
                </a:cubicBezTo>
                <a:lnTo>
                  <a:pt x="470079" y="662031"/>
                </a:lnTo>
                <a:cubicBezTo>
                  <a:pt x="497512" y="638343"/>
                  <a:pt x="517462" y="619641"/>
                  <a:pt x="496264" y="638343"/>
                </a:cubicBezTo>
                <a:cubicBezTo>
                  <a:pt x="481303" y="650810"/>
                  <a:pt x="477561" y="655798"/>
                  <a:pt x="463846" y="665772"/>
                </a:cubicBezTo>
                <a:cubicBezTo>
                  <a:pt x="473821" y="657045"/>
                  <a:pt x="488471" y="643954"/>
                  <a:pt x="503435" y="631174"/>
                </a:cubicBezTo>
                <a:lnTo>
                  <a:pt x="543509" y="599539"/>
                </a:lnTo>
                <a:lnTo>
                  <a:pt x="544893" y="599693"/>
                </a:lnTo>
                <a:cubicBezTo>
                  <a:pt x="553622" y="592213"/>
                  <a:pt x="562351" y="585979"/>
                  <a:pt x="572326" y="578498"/>
                </a:cubicBezTo>
                <a:lnTo>
                  <a:pt x="569831" y="578498"/>
                </a:lnTo>
                <a:cubicBezTo>
                  <a:pt x="582301" y="569771"/>
                  <a:pt x="596016" y="559797"/>
                  <a:pt x="610980" y="549823"/>
                </a:cubicBezTo>
                <a:lnTo>
                  <a:pt x="620955" y="543589"/>
                </a:lnTo>
                <a:lnTo>
                  <a:pt x="623448" y="542342"/>
                </a:lnTo>
                <a:lnTo>
                  <a:pt x="624694" y="541095"/>
                </a:lnTo>
                <a:lnTo>
                  <a:pt x="628435" y="536108"/>
                </a:lnTo>
                <a:lnTo>
                  <a:pt x="648385" y="519900"/>
                </a:lnTo>
                <a:cubicBezTo>
                  <a:pt x="673323" y="497458"/>
                  <a:pt x="699509" y="476263"/>
                  <a:pt x="725693" y="456315"/>
                </a:cubicBezTo>
                <a:cubicBezTo>
                  <a:pt x="778064" y="415172"/>
                  <a:pt x="830432" y="380263"/>
                  <a:pt x="874073" y="352834"/>
                </a:cubicBezTo>
                <a:cubicBezTo>
                  <a:pt x="917716" y="325405"/>
                  <a:pt x="991282" y="285509"/>
                  <a:pt x="1002504" y="280521"/>
                </a:cubicBezTo>
                <a:cubicBezTo>
                  <a:pt x="1033676" y="265560"/>
                  <a:pt x="1066096" y="248106"/>
                  <a:pt x="1099761" y="234391"/>
                </a:cubicBezTo>
                <a:cubicBezTo>
                  <a:pt x="1130934" y="220677"/>
                  <a:pt x="1160861" y="206962"/>
                  <a:pt x="1180811" y="198235"/>
                </a:cubicBezTo>
                <a:cubicBezTo>
                  <a:pt x="1206994" y="187014"/>
                  <a:pt x="1300511" y="152105"/>
                  <a:pt x="1298017" y="154598"/>
                </a:cubicBezTo>
                <a:lnTo>
                  <a:pt x="1336671" y="140884"/>
                </a:lnTo>
                <a:cubicBezTo>
                  <a:pt x="1369090" y="130910"/>
                  <a:pt x="1352881" y="135897"/>
                  <a:pt x="1386547" y="125923"/>
                </a:cubicBezTo>
                <a:lnTo>
                  <a:pt x="1387794" y="124676"/>
                </a:lnTo>
                <a:cubicBezTo>
                  <a:pt x="1404003" y="119689"/>
                  <a:pt x="1428941" y="112208"/>
                  <a:pt x="1456372" y="104728"/>
                </a:cubicBezTo>
                <a:cubicBezTo>
                  <a:pt x="1470089" y="99741"/>
                  <a:pt x="1485051" y="96000"/>
                  <a:pt x="1501261" y="92260"/>
                </a:cubicBezTo>
                <a:cubicBezTo>
                  <a:pt x="1514976" y="89767"/>
                  <a:pt x="1529940" y="87273"/>
                  <a:pt x="1543655" y="83533"/>
                </a:cubicBezTo>
                <a:cubicBezTo>
                  <a:pt x="1544902" y="83533"/>
                  <a:pt x="1546149" y="83533"/>
                  <a:pt x="1547397" y="82286"/>
                </a:cubicBezTo>
                <a:cubicBezTo>
                  <a:pt x="1549890" y="82286"/>
                  <a:pt x="1549890" y="82286"/>
                  <a:pt x="1552383" y="82286"/>
                </a:cubicBezTo>
                <a:cubicBezTo>
                  <a:pt x="1553630" y="82286"/>
                  <a:pt x="1553630" y="82286"/>
                  <a:pt x="1553630" y="82286"/>
                </a:cubicBezTo>
                <a:cubicBezTo>
                  <a:pt x="1554877" y="82286"/>
                  <a:pt x="1554877" y="82286"/>
                  <a:pt x="1554877" y="83533"/>
                </a:cubicBezTo>
                <a:cubicBezTo>
                  <a:pt x="1554877" y="82286"/>
                  <a:pt x="1554877" y="82286"/>
                  <a:pt x="1554877" y="82286"/>
                </a:cubicBezTo>
                <a:lnTo>
                  <a:pt x="1553630" y="82286"/>
                </a:lnTo>
                <a:cubicBezTo>
                  <a:pt x="1553630" y="82286"/>
                  <a:pt x="1553630" y="82286"/>
                  <a:pt x="1553630" y="81039"/>
                </a:cubicBezTo>
                <a:lnTo>
                  <a:pt x="1553630" y="79792"/>
                </a:lnTo>
                <a:lnTo>
                  <a:pt x="1553630" y="78546"/>
                </a:lnTo>
                <a:cubicBezTo>
                  <a:pt x="1556124" y="81039"/>
                  <a:pt x="1557372" y="82286"/>
                  <a:pt x="1558619" y="83533"/>
                </a:cubicBezTo>
                <a:cubicBezTo>
                  <a:pt x="1558619" y="82286"/>
                  <a:pt x="1558619" y="79792"/>
                  <a:pt x="1558619" y="79792"/>
                </a:cubicBezTo>
                <a:lnTo>
                  <a:pt x="1559866" y="79792"/>
                </a:lnTo>
                <a:cubicBezTo>
                  <a:pt x="1561112" y="79792"/>
                  <a:pt x="1563605" y="79792"/>
                  <a:pt x="1564852" y="79792"/>
                </a:cubicBezTo>
                <a:cubicBezTo>
                  <a:pt x="1567347" y="78546"/>
                  <a:pt x="1571087" y="78546"/>
                  <a:pt x="1573580" y="77299"/>
                </a:cubicBezTo>
                <a:cubicBezTo>
                  <a:pt x="1579816" y="76052"/>
                  <a:pt x="1587297" y="74805"/>
                  <a:pt x="1596026" y="73559"/>
                </a:cubicBezTo>
                <a:lnTo>
                  <a:pt x="1598519" y="73559"/>
                </a:lnTo>
                <a:lnTo>
                  <a:pt x="1615976" y="69818"/>
                </a:lnTo>
                <a:lnTo>
                  <a:pt x="1614728" y="69818"/>
                </a:lnTo>
                <a:cubicBezTo>
                  <a:pt x="1630938" y="66078"/>
                  <a:pt x="1647148" y="62338"/>
                  <a:pt x="1663357" y="57351"/>
                </a:cubicBezTo>
                <a:cubicBezTo>
                  <a:pt x="1678321" y="54857"/>
                  <a:pt x="1693282" y="52364"/>
                  <a:pt x="1709492" y="48623"/>
                </a:cubicBezTo>
                <a:lnTo>
                  <a:pt x="1709492" y="49870"/>
                </a:lnTo>
                <a:lnTo>
                  <a:pt x="1710739" y="49870"/>
                </a:lnTo>
                <a:cubicBezTo>
                  <a:pt x="1710739" y="46130"/>
                  <a:pt x="1713233" y="47377"/>
                  <a:pt x="1713233" y="47377"/>
                </a:cubicBezTo>
                <a:cubicBezTo>
                  <a:pt x="1713233" y="48623"/>
                  <a:pt x="1713233" y="48623"/>
                  <a:pt x="1713233" y="48623"/>
                </a:cubicBezTo>
                <a:cubicBezTo>
                  <a:pt x="1713233" y="48623"/>
                  <a:pt x="1713233" y="48623"/>
                  <a:pt x="1714479" y="48623"/>
                </a:cubicBezTo>
                <a:cubicBezTo>
                  <a:pt x="1715727" y="48623"/>
                  <a:pt x="1715727" y="48623"/>
                  <a:pt x="1715727" y="47377"/>
                </a:cubicBezTo>
                <a:lnTo>
                  <a:pt x="1715727" y="48623"/>
                </a:lnTo>
                <a:lnTo>
                  <a:pt x="1716974" y="47377"/>
                </a:lnTo>
                <a:cubicBezTo>
                  <a:pt x="1716974" y="47377"/>
                  <a:pt x="1716974" y="47377"/>
                  <a:pt x="1718221" y="47377"/>
                </a:cubicBezTo>
                <a:cubicBezTo>
                  <a:pt x="1719467" y="47377"/>
                  <a:pt x="1719467" y="46130"/>
                  <a:pt x="1719467" y="46130"/>
                </a:cubicBezTo>
                <a:lnTo>
                  <a:pt x="1720714" y="47377"/>
                </a:lnTo>
                <a:cubicBezTo>
                  <a:pt x="1733183" y="44883"/>
                  <a:pt x="1746900" y="42390"/>
                  <a:pt x="1760615" y="39896"/>
                </a:cubicBezTo>
                <a:lnTo>
                  <a:pt x="1788047" y="34909"/>
                </a:lnTo>
                <a:lnTo>
                  <a:pt x="1801762" y="32415"/>
                </a:lnTo>
                <a:lnTo>
                  <a:pt x="1816726" y="31169"/>
                </a:lnTo>
                <a:lnTo>
                  <a:pt x="1830441" y="31169"/>
                </a:lnTo>
                <a:lnTo>
                  <a:pt x="1836676" y="29922"/>
                </a:lnTo>
                <a:lnTo>
                  <a:pt x="1844157" y="28675"/>
                </a:lnTo>
                <a:cubicBezTo>
                  <a:pt x="1852886" y="27428"/>
                  <a:pt x="1861613" y="26182"/>
                  <a:pt x="1871588" y="24935"/>
                </a:cubicBezTo>
                <a:cubicBezTo>
                  <a:pt x="1889045" y="22441"/>
                  <a:pt x="1908995" y="19948"/>
                  <a:pt x="1926452" y="17454"/>
                </a:cubicBezTo>
                <a:lnTo>
                  <a:pt x="1928945" y="17454"/>
                </a:lnTo>
                <a:cubicBezTo>
                  <a:pt x="1971341" y="12467"/>
                  <a:pt x="2014982" y="8727"/>
                  <a:pt x="2059869" y="6233"/>
                </a:cubicBezTo>
                <a:cubicBezTo>
                  <a:pt x="2152140" y="3740"/>
                  <a:pt x="2219473" y="-2494"/>
                  <a:pt x="2309249" y="1246"/>
                </a:cubicBezTo>
                <a:cubicBezTo>
                  <a:pt x="2342914" y="1246"/>
                  <a:pt x="2360371" y="1246"/>
                  <a:pt x="2317977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269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+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9">
            <a:extLst>
              <a:ext uri="{FF2B5EF4-FFF2-40B4-BE49-F238E27FC236}">
                <a16:creationId xmlns:a16="http://schemas.microsoft.com/office/drawing/2014/main" id="{4C846859-8B69-3CB9-E777-C2727D7DA4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-1"/>
            <a:ext cx="12188825" cy="13614385"/>
          </a:xfrm>
          <a:custGeom>
            <a:avLst/>
            <a:gdLst>
              <a:gd name="connsiteX0" fmla="*/ 0 w 3993757"/>
              <a:gd name="connsiteY0" fmla="*/ 0 h 4460852"/>
              <a:gd name="connsiteX1" fmla="*/ 3993757 w 3993757"/>
              <a:gd name="connsiteY1" fmla="*/ 0 h 4460852"/>
              <a:gd name="connsiteX2" fmla="*/ 3993757 w 3993757"/>
              <a:gd name="connsiteY2" fmla="*/ 1506051 h 4460852"/>
              <a:gd name="connsiteX3" fmla="*/ 3927672 w 3993757"/>
              <a:gd name="connsiteY3" fmla="*/ 1557125 h 4460852"/>
              <a:gd name="connsiteX4" fmla="*/ 3903982 w 3993757"/>
              <a:gd name="connsiteY4" fmla="*/ 1563354 h 4460852"/>
              <a:gd name="connsiteX5" fmla="*/ 3764331 w 3993757"/>
              <a:gd name="connsiteY5" fmla="*/ 1552142 h 4460852"/>
              <a:gd name="connsiteX6" fmla="*/ 3690765 w 3993757"/>
              <a:gd name="connsiteY6" fmla="*/ 1610691 h 4460852"/>
              <a:gd name="connsiteX7" fmla="*/ 3504980 w 3993757"/>
              <a:gd name="connsiteY7" fmla="*/ 1614427 h 4460852"/>
              <a:gd name="connsiteX8" fmla="*/ 3337898 w 3993757"/>
              <a:gd name="connsiteY8" fmla="*/ 1714083 h 4460852"/>
              <a:gd name="connsiteX9" fmla="*/ 3264332 w 3993757"/>
              <a:gd name="connsiteY9" fmla="*/ 1747718 h 4460852"/>
              <a:gd name="connsiteX10" fmla="*/ 3235654 w 3993757"/>
              <a:gd name="connsiteY10" fmla="*/ 1813739 h 4460852"/>
              <a:gd name="connsiteX11" fmla="*/ 3265579 w 3993757"/>
              <a:gd name="connsiteY11" fmla="*/ 1853602 h 4460852"/>
              <a:gd name="connsiteX12" fmla="*/ 3210716 w 3993757"/>
              <a:gd name="connsiteY12" fmla="*/ 1968207 h 4460852"/>
              <a:gd name="connsiteX13" fmla="*/ 3183285 w 3993757"/>
              <a:gd name="connsiteY13" fmla="*/ 1968207 h 4460852"/>
              <a:gd name="connsiteX14" fmla="*/ 2930168 w 3993757"/>
              <a:gd name="connsiteY14" fmla="*/ 2116444 h 4460852"/>
              <a:gd name="connsiteX15" fmla="*/ 2920193 w 3993757"/>
              <a:gd name="connsiteY15" fmla="*/ 2187449 h 4460852"/>
              <a:gd name="connsiteX16" fmla="*/ 2997500 w 3993757"/>
              <a:gd name="connsiteY16" fmla="*/ 2289597 h 4460852"/>
              <a:gd name="connsiteX17" fmla="*/ 2931415 w 3993757"/>
              <a:gd name="connsiteY17" fmla="*/ 2345653 h 4460852"/>
              <a:gd name="connsiteX18" fmla="*/ 2931415 w 3993757"/>
              <a:gd name="connsiteY18" fmla="*/ 2420395 h 4460852"/>
              <a:gd name="connsiteX19" fmla="*/ 2930168 w 3993757"/>
              <a:gd name="connsiteY19" fmla="*/ 2439081 h 4460852"/>
              <a:gd name="connsiteX20" fmla="*/ 2811715 w 3993757"/>
              <a:gd name="connsiteY20" fmla="*/ 2544965 h 4460852"/>
              <a:gd name="connsiteX21" fmla="*/ 2771814 w 3993757"/>
              <a:gd name="connsiteY21" fmla="*/ 2634655 h 4460852"/>
              <a:gd name="connsiteX22" fmla="*/ 2687027 w 3993757"/>
              <a:gd name="connsiteY22" fmla="*/ 2670781 h 4460852"/>
              <a:gd name="connsiteX23" fmla="*/ 2689520 w 3993757"/>
              <a:gd name="connsiteY23" fmla="*/ 2853899 h 4460852"/>
              <a:gd name="connsiteX24" fmla="*/ 2633411 w 3993757"/>
              <a:gd name="connsiteY24" fmla="*/ 2888778 h 4460852"/>
              <a:gd name="connsiteX25" fmla="*/ 2556104 w 3993757"/>
              <a:gd name="connsiteY25" fmla="*/ 3055702 h 4460852"/>
              <a:gd name="connsiteX26" fmla="*/ 2508723 w 3993757"/>
              <a:gd name="connsiteY26" fmla="*/ 3164078 h 4460852"/>
              <a:gd name="connsiteX27" fmla="*/ 2447626 w 3993757"/>
              <a:gd name="connsiteY27" fmla="*/ 3177781 h 4460852"/>
              <a:gd name="connsiteX28" fmla="*/ 2349122 w 3993757"/>
              <a:gd name="connsiteY28" fmla="*/ 3191483 h 4460852"/>
              <a:gd name="connsiteX29" fmla="*/ 2187028 w 3993757"/>
              <a:gd name="connsiteY29" fmla="*/ 3235083 h 4460852"/>
              <a:gd name="connsiteX30" fmla="*/ 2120943 w 3993757"/>
              <a:gd name="connsiteY30" fmla="*/ 3373355 h 4460852"/>
              <a:gd name="connsiteX31" fmla="*/ 2124684 w 3993757"/>
              <a:gd name="connsiteY31" fmla="*/ 3411972 h 4460852"/>
              <a:gd name="connsiteX32" fmla="*/ 2018699 w 3993757"/>
              <a:gd name="connsiteY32" fmla="*/ 3624987 h 4460852"/>
              <a:gd name="connsiteX33" fmla="*/ 2004983 w 3993757"/>
              <a:gd name="connsiteY33" fmla="*/ 3638689 h 4460852"/>
              <a:gd name="connsiteX34" fmla="*/ 1981292 w 3993757"/>
              <a:gd name="connsiteY34" fmla="*/ 3682289 h 4460852"/>
              <a:gd name="connsiteX35" fmla="*/ 1945133 w 3993757"/>
              <a:gd name="connsiteY35" fmla="*/ 3583879 h 4460852"/>
              <a:gd name="connsiteX36" fmla="*/ 1892764 w 3993757"/>
              <a:gd name="connsiteY36" fmla="*/ 3555228 h 4460852"/>
              <a:gd name="connsiteX37" fmla="*/ 1688276 w 3993757"/>
              <a:gd name="connsiteY37" fmla="*/ 3684780 h 4460852"/>
              <a:gd name="connsiteX38" fmla="*/ 1635907 w 3993757"/>
              <a:gd name="connsiteY38" fmla="*/ 3687272 h 4460852"/>
              <a:gd name="connsiteX39" fmla="*/ 1629672 w 3993757"/>
              <a:gd name="connsiteY39" fmla="*/ 3687272 h 4460852"/>
              <a:gd name="connsiteX40" fmla="*/ 1574810 w 3993757"/>
              <a:gd name="connsiteY40" fmla="*/ 3671078 h 4460852"/>
              <a:gd name="connsiteX41" fmla="*/ 1508725 w 3993757"/>
              <a:gd name="connsiteY41" fmla="*/ 3682289 h 4460852"/>
              <a:gd name="connsiteX42" fmla="*/ 1427679 w 3993757"/>
              <a:gd name="connsiteY42" fmla="*/ 3694746 h 4460852"/>
              <a:gd name="connsiteX43" fmla="*/ 1407729 w 3993757"/>
              <a:gd name="connsiteY43" fmla="*/ 3713431 h 4460852"/>
              <a:gd name="connsiteX44" fmla="*/ 1359099 w 3993757"/>
              <a:gd name="connsiteY44" fmla="*/ 3737100 h 4460852"/>
              <a:gd name="connsiteX45" fmla="*/ 1132167 w 3993757"/>
              <a:gd name="connsiteY45" fmla="*/ 3874127 h 4460852"/>
              <a:gd name="connsiteX46" fmla="*/ 1132167 w 3993757"/>
              <a:gd name="connsiteY46" fmla="*/ 3958834 h 4460852"/>
              <a:gd name="connsiteX47" fmla="*/ 1216955 w 3993757"/>
              <a:gd name="connsiteY47" fmla="*/ 4058490 h 4460852"/>
              <a:gd name="connsiteX48" fmla="*/ 1218202 w 3993757"/>
              <a:gd name="connsiteY48" fmla="*/ 4060982 h 4460852"/>
              <a:gd name="connsiteX49" fmla="*/ 1145883 w 3993757"/>
              <a:gd name="connsiteY49" fmla="*/ 4072193 h 4460852"/>
              <a:gd name="connsiteX50" fmla="*/ 1001246 w 3993757"/>
              <a:gd name="connsiteY50" fmla="*/ 4143198 h 4460852"/>
              <a:gd name="connsiteX51" fmla="*/ 718204 w 3993757"/>
              <a:gd name="connsiteY51" fmla="*/ 4235380 h 4460852"/>
              <a:gd name="connsiteX52" fmla="*/ 659600 w 3993757"/>
              <a:gd name="connsiteY52" fmla="*/ 4295173 h 4460852"/>
              <a:gd name="connsiteX53" fmla="*/ 638403 w 3993757"/>
              <a:gd name="connsiteY53" fmla="*/ 4425972 h 4460852"/>
              <a:gd name="connsiteX54" fmla="*/ 594762 w 3993757"/>
              <a:gd name="connsiteY54" fmla="*/ 4433446 h 4460852"/>
              <a:gd name="connsiteX55" fmla="*/ 581046 w 3993757"/>
              <a:gd name="connsiteY55" fmla="*/ 4442166 h 4460852"/>
              <a:gd name="connsiteX56" fmla="*/ 537406 w 3993757"/>
              <a:gd name="connsiteY56" fmla="*/ 4424726 h 4460852"/>
              <a:gd name="connsiteX57" fmla="*/ 477555 w 3993757"/>
              <a:gd name="connsiteY57" fmla="*/ 4429709 h 4460852"/>
              <a:gd name="connsiteX58" fmla="*/ 426433 w 3993757"/>
              <a:gd name="connsiteY58" fmla="*/ 4394829 h 4460852"/>
              <a:gd name="connsiteX59" fmla="*/ 355361 w 3993757"/>
              <a:gd name="connsiteY59" fmla="*/ 4403549 h 4460852"/>
              <a:gd name="connsiteX60" fmla="*/ 306733 w 3993757"/>
              <a:gd name="connsiteY60" fmla="*/ 4460852 h 4460852"/>
              <a:gd name="connsiteX61" fmla="*/ 238154 w 3993757"/>
              <a:gd name="connsiteY61" fmla="*/ 4447148 h 4460852"/>
              <a:gd name="connsiteX62" fmla="*/ 29925 w 3993757"/>
              <a:gd name="connsiteY62" fmla="*/ 4357458 h 4460852"/>
              <a:gd name="connsiteX63" fmla="*/ 0 w 3993757"/>
              <a:gd name="connsiteY63" fmla="*/ 4348738 h 4460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3993757" h="4460852">
                <a:moveTo>
                  <a:pt x="0" y="0"/>
                </a:moveTo>
                <a:lnTo>
                  <a:pt x="3993757" y="0"/>
                </a:lnTo>
                <a:lnTo>
                  <a:pt x="3993757" y="1506051"/>
                </a:lnTo>
                <a:cubicBezTo>
                  <a:pt x="3970066" y="1519754"/>
                  <a:pt x="3947622" y="1537194"/>
                  <a:pt x="3927672" y="1557125"/>
                </a:cubicBezTo>
                <a:cubicBezTo>
                  <a:pt x="3920191" y="1559617"/>
                  <a:pt x="3911463" y="1562108"/>
                  <a:pt x="3903982" y="1563354"/>
                </a:cubicBezTo>
                <a:cubicBezTo>
                  <a:pt x="3857847" y="1563354"/>
                  <a:pt x="3811712" y="1559617"/>
                  <a:pt x="3764331" y="1552142"/>
                </a:cubicBezTo>
                <a:cubicBezTo>
                  <a:pt x="3720690" y="1545914"/>
                  <a:pt x="3692012" y="1578303"/>
                  <a:pt x="3690765" y="1610691"/>
                </a:cubicBezTo>
                <a:cubicBezTo>
                  <a:pt x="3627174" y="1600725"/>
                  <a:pt x="3561090" y="1603216"/>
                  <a:pt x="3504980" y="1614427"/>
                </a:cubicBezTo>
                <a:cubicBezTo>
                  <a:pt x="3425180" y="1629376"/>
                  <a:pt x="3372811" y="1665501"/>
                  <a:pt x="3337898" y="1714083"/>
                </a:cubicBezTo>
                <a:cubicBezTo>
                  <a:pt x="3312960" y="1721557"/>
                  <a:pt x="3288023" y="1732769"/>
                  <a:pt x="3264332" y="1747718"/>
                </a:cubicBezTo>
                <a:cubicBezTo>
                  <a:pt x="3243135" y="1760175"/>
                  <a:pt x="3226926" y="1790071"/>
                  <a:pt x="3235654" y="1813739"/>
                </a:cubicBezTo>
                <a:cubicBezTo>
                  <a:pt x="3244382" y="1832425"/>
                  <a:pt x="3254357" y="1843637"/>
                  <a:pt x="3265579" y="1853602"/>
                </a:cubicBezTo>
                <a:cubicBezTo>
                  <a:pt x="3246876" y="1889727"/>
                  <a:pt x="3233160" y="1928344"/>
                  <a:pt x="3210716" y="1968207"/>
                </a:cubicBezTo>
                <a:cubicBezTo>
                  <a:pt x="3200741" y="1964469"/>
                  <a:pt x="3192013" y="1964469"/>
                  <a:pt x="3183285" y="1968207"/>
                </a:cubicBezTo>
                <a:cubicBezTo>
                  <a:pt x="3091016" y="2000594"/>
                  <a:pt x="2999994" y="2049177"/>
                  <a:pt x="2930168" y="2116444"/>
                </a:cubicBezTo>
                <a:cubicBezTo>
                  <a:pt x="2911465" y="2133884"/>
                  <a:pt x="2906478" y="2166272"/>
                  <a:pt x="2920193" y="2187449"/>
                </a:cubicBezTo>
                <a:cubicBezTo>
                  <a:pt x="2943884" y="2224820"/>
                  <a:pt x="2971316" y="2255963"/>
                  <a:pt x="2997500" y="2289597"/>
                </a:cubicBezTo>
                <a:cubicBezTo>
                  <a:pt x="2965081" y="2284614"/>
                  <a:pt x="2931415" y="2303299"/>
                  <a:pt x="2931415" y="2345653"/>
                </a:cubicBezTo>
                <a:lnTo>
                  <a:pt x="2931415" y="2420395"/>
                </a:lnTo>
                <a:cubicBezTo>
                  <a:pt x="2931415" y="2426624"/>
                  <a:pt x="2930168" y="2432852"/>
                  <a:pt x="2930168" y="2439081"/>
                </a:cubicBezTo>
                <a:cubicBezTo>
                  <a:pt x="2882787" y="2463995"/>
                  <a:pt x="2842887" y="2498874"/>
                  <a:pt x="2811715" y="2544965"/>
                </a:cubicBezTo>
                <a:cubicBezTo>
                  <a:pt x="2791765" y="2573616"/>
                  <a:pt x="2779296" y="2603513"/>
                  <a:pt x="2771814" y="2634655"/>
                </a:cubicBezTo>
                <a:cubicBezTo>
                  <a:pt x="2739396" y="2619707"/>
                  <a:pt x="2694508" y="2630918"/>
                  <a:pt x="2687027" y="2670781"/>
                </a:cubicBezTo>
                <a:cubicBezTo>
                  <a:pt x="2675805" y="2735557"/>
                  <a:pt x="2679546" y="2792859"/>
                  <a:pt x="2689520" y="2853899"/>
                </a:cubicBezTo>
                <a:cubicBezTo>
                  <a:pt x="2669570" y="2862618"/>
                  <a:pt x="2650867" y="2873830"/>
                  <a:pt x="2633411" y="2888778"/>
                </a:cubicBezTo>
                <a:cubicBezTo>
                  <a:pt x="2587276" y="2933623"/>
                  <a:pt x="2572314" y="2995908"/>
                  <a:pt x="2556104" y="3055702"/>
                </a:cubicBezTo>
                <a:cubicBezTo>
                  <a:pt x="2547376" y="3088090"/>
                  <a:pt x="2532414" y="3132935"/>
                  <a:pt x="2508723" y="3164078"/>
                </a:cubicBezTo>
                <a:cubicBezTo>
                  <a:pt x="2488773" y="3166569"/>
                  <a:pt x="2467576" y="3170306"/>
                  <a:pt x="2447626" y="3177781"/>
                </a:cubicBezTo>
                <a:cubicBezTo>
                  <a:pt x="2420194" y="3147884"/>
                  <a:pt x="2364085" y="3155358"/>
                  <a:pt x="2349122" y="3191483"/>
                </a:cubicBezTo>
                <a:cubicBezTo>
                  <a:pt x="2291766" y="3188992"/>
                  <a:pt x="2235656" y="3192729"/>
                  <a:pt x="2187028" y="3235083"/>
                </a:cubicBezTo>
                <a:cubicBezTo>
                  <a:pt x="2147128" y="3271208"/>
                  <a:pt x="2120943" y="3319790"/>
                  <a:pt x="2120943" y="3373355"/>
                </a:cubicBezTo>
                <a:cubicBezTo>
                  <a:pt x="2120943" y="3385812"/>
                  <a:pt x="2122190" y="3399515"/>
                  <a:pt x="2124684" y="3411972"/>
                </a:cubicBezTo>
                <a:cubicBezTo>
                  <a:pt x="2076056" y="3470520"/>
                  <a:pt x="2046130" y="3550245"/>
                  <a:pt x="2018699" y="3624987"/>
                </a:cubicBezTo>
                <a:cubicBezTo>
                  <a:pt x="2013712" y="3628724"/>
                  <a:pt x="2008724" y="3633707"/>
                  <a:pt x="2004983" y="3638689"/>
                </a:cubicBezTo>
                <a:cubicBezTo>
                  <a:pt x="1992514" y="3651146"/>
                  <a:pt x="1986280" y="3666095"/>
                  <a:pt x="1981292" y="3682289"/>
                </a:cubicBezTo>
                <a:cubicBezTo>
                  <a:pt x="1972564" y="3648655"/>
                  <a:pt x="1960096" y="3616267"/>
                  <a:pt x="1945133" y="3583879"/>
                </a:cubicBezTo>
                <a:cubicBezTo>
                  <a:pt x="1936405" y="3566439"/>
                  <a:pt x="1912714" y="3552736"/>
                  <a:pt x="1892764" y="3555228"/>
                </a:cubicBezTo>
                <a:cubicBezTo>
                  <a:pt x="1811717" y="3565193"/>
                  <a:pt x="1711966" y="3595090"/>
                  <a:pt x="1688276" y="3684780"/>
                </a:cubicBezTo>
                <a:cubicBezTo>
                  <a:pt x="1670819" y="3684780"/>
                  <a:pt x="1653363" y="3686026"/>
                  <a:pt x="1635907" y="3687272"/>
                </a:cubicBezTo>
                <a:lnTo>
                  <a:pt x="1629672" y="3687272"/>
                </a:lnTo>
                <a:cubicBezTo>
                  <a:pt x="1615957" y="3673569"/>
                  <a:pt x="1596007" y="3666095"/>
                  <a:pt x="1574810" y="3671078"/>
                </a:cubicBezTo>
                <a:cubicBezTo>
                  <a:pt x="1552366" y="3673569"/>
                  <a:pt x="1529922" y="3677306"/>
                  <a:pt x="1508725" y="3682289"/>
                </a:cubicBezTo>
                <a:cubicBezTo>
                  <a:pt x="1478801" y="3682289"/>
                  <a:pt x="1447628" y="3683534"/>
                  <a:pt x="1427679" y="3694746"/>
                </a:cubicBezTo>
                <a:cubicBezTo>
                  <a:pt x="1418950" y="3699729"/>
                  <a:pt x="1413962" y="3707203"/>
                  <a:pt x="1407729" y="3713431"/>
                </a:cubicBezTo>
                <a:cubicBezTo>
                  <a:pt x="1390271" y="3720906"/>
                  <a:pt x="1374062" y="3728380"/>
                  <a:pt x="1359099" y="3737100"/>
                </a:cubicBezTo>
                <a:cubicBezTo>
                  <a:pt x="1271818" y="3765751"/>
                  <a:pt x="1192017" y="3809350"/>
                  <a:pt x="1132167" y="3874127"/>
                </a:cubicBezTo>
                <a:cubicBezTo>
                  <a:pt x="1109723" y="3897795"/>
                  <a:pt x="1108476" y="3935166"/>
                  <a:pt x="1132167" y="3958834"/>
                </a:cubicBezTo>
                <a:cubicBezTo>
                  <a:pt x="1163339" y="3989977"/>
                  <a:pt x="1192017" y="4022365"/>
                  <a:pt x="1216955" y="4058490"/>
                </a:cubicBezTo>
                <a:cubicBezTo>
                  <a:pt x="1216955" y="4059736"/>
                  <a:pt x="1216955" y="4060982"/>
                  <a:pt x="1218202" y="4060982"/>
                </a:cubicBezTo>
                <a:cubicBezTo>
                  <a:pt x="1195759" y="4064719"/>
                  <a:pt x="1159598" y="4070947"/>
                  <a:pt x="1145883" y="4072193"/>
                </a:cubicBezTo>
                <a:cubicBezTo>
                  <a:pt x="1082292" y="4078422"/>
                  <a:pt x="1052368" y="4107072"/>
                  <a:pt x="1001246" y="4143198"/>
                </a:cubicBezTo>
                <a:cubicBezTo>
                  <a:pt x="916457" y="4202992"/>
                  <a:pt x="825435" y="4245345"/>
                  <a:pt x="718204" y="4235380"/>
                </a:cubicBezTo>
                <a:cubicBezTo>
                  <a:pt x="687031" y="4232888"/>
                  <a:pt x="660846" y="4265276"/>
                  <a:pt x="659600" y="4295173"/>
                </a:cubicBezTo>
                <a:cubicBezTo>
                  <a:pt x="658353" y="4340018"/>
                  <a:pt x="649625" y="4383618"/>
                  <a:pt x="638403" y="4425972"/>
                </a:cubicBezTo>
                <a:cubicBezTo>
                  <a:pt x="624687" y="4422234"/>
                  <a:pt x="608478" y="4423480"/>
                  <a:pt x="594762" y="4433446"/>
                </a:cubicBezTo>
                <a:cubicBezTo>
                  <a:pt x="589774" y="4435938"/>
                  <a:pt x="586035" y="4439674"/>
                  <a:pt x="581046" y="4442166"/>
                </a:cubicBezTo>
                <a:cubicBezTo>
                  <a:pt x="567331" y="4434692"/>
                  <a:pt x="553615" y="4428463"/>
                  <a:pt x="537406" y="4424726"/>
                </a:cubicBezTo>
                <a:cubicBezTo>
                  <a:pt x="516209" y="4422234"/>
                  <a:pt x="496259" y="4423480"/>
                  <a:pt x="477555" y="4429709"/>
                </a:cubicBezTo>
                <a:cubicBezTo>
                  <a:pt x="461346" y="4417252"/>
                  <a:pt x="443889" y="4406040"/>
                  <a:pt x="426433" y="4394829"/>
                </a:cubicBezTo>
                <a:cubicBezTo>
                  <a:pt x="406483" y="4382372"/>
                  <a:pt x="371570" y="4384864"/>
                  <a:pt x="355361" y="4403549"/>
                </a:cubicBezTo>
                <a:cubicBezTo>
                  <a:pt x="339151" y="4423480"/>
                  <a:pt x="322943" y="4442166"/>
                  <a:pt x="306733" y="4460852"/>
                </a:cubicBezTo>
                <a:cubicBezTo>
                  <a:pt x="283042" y="4457114"/>
                  <a:pt x="260598" y="4450886"/>
                  <a:pt x="238154" y="4447148"/>
                </a:cubicBezTo>
                <a:cubicBezTo>
                  <a:pt x="160848" y="4432200"/>
                  <a:pt x="96010" y="4397320"/>
                  <a:pt x="29925" y="4357458"/>
                </a:cubicBezTo>
                <a:cubicBezTo>
                  <a:pt x="19950" y="4351230"/>
                  <a:pt x="9975" y="4348738"/>
                  <a:pt x="0" y="4348738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066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 +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50">
            <a:extLst>
              <a:ext uri="{FF2B5EF4-FFF2-40B4-BE49-F238E27FC236}">
                <a16:creationId xmlns:a16="http://schemas.microsoft.com/office/drawing/2014/main" id="{13E4C78D-6C63-1B6B-5745-DFF92A54A7F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0743375" y="1365504"/>
            <a:ext cx="12509689" cy="11191608"/>
          </a:xfrm>
          <a:custGeom>
            <a:avLst/>
            <a:gdLst>
              <a:gd name="connsiteX0" fmla="*/ 57311 w 4120150"/>
              <a:gd name="connsiteY0" fmla="*/ 0 h 3686031"/>
              <a:gd name="connsiteX1" fmla="*/ 189375 w 4120150"/>
              <a:gd name="connsiteY1" fmla="*/ 75962 h 3686031"/>
              <a:gd name="connsiteX2" fmla="*/ 265374 w 4120150"/>
              <a:gd name="connsiteY2" fmla="*/ 87170 h 3686031"/>
              <a:gd name="connsiteX3" fmla="*/ 446028 w 4120150"/>
              <a:gd name="connsiteY3" fmla="*/ 119547 h 3686031"/>
              <a:gd name="connsiteX4" fmla="*/ 579338 w 4120150"/>
              <a:gd name="connsiteY4" fmla="*/ 66000 h 3686031"/>
              <a:gd name="connsiteX5" fmla="*/ 615469 w 4120150"/>
              <a:gd name="connsiteY5" fmla="*/ 22415 h 3686031"/>
              <a:gd name="connsiteX6" fmla="*/ 636649 w 4120150"/>
              <a:gd name="connsiteY6" fmla="*/ 59774 h 3686031"/>
              <a:gd name="connsiteX7" fmla="*/ 710156 w 4120150"/>
              <a:gd name="connsiteY7" fmla="*/ 102113 h 3686031"/>
              <a:gd name="connsiteX8" fmla="*/ 887072 w 4120150"/>
              <a:gd name="connsiteY8" fmla="*/ 51057 h 3686031"/>
              <a:gd name="connsiteX9" fmla="*/ 889564 w 4120150"/>
              <a:gd name="connsiteY9" fmla="*/ 52303 h 3686031"/>
              <a:gd name="connsiteX10" fmla="*/ 911990 w 4120150"/>
              <a:gd name="connsiteY10" fmla="*/ 105849 h 3686031"/>
              <a:gd name="connsiteX11" fmla="*/ 979268 w 4120150"/>
              <a:gd name="connsiteY11" fmla="*/ 133245 h 3686031"/>
              <a:gd name="connsiteX12" fmla="*/ 1142479 w 4120150"/>
              <a:gd name="connsiteY12" fmla="*/ 165623 h 3686031"/>
              <a:gd name="connsiteX13" fmla="*/ 1214741 w 4120150"/>
              <a:gd name="connsiteY13" fmla="*/ 174340 h 3686031"/>
              <a:gd name="connsiteX14" fmla="*/ 1334346 w 4120150"/>
              <a:gd name="connsiteY14" fmla="*/ 99623 h 3686031"/>
              <a:gd name="connsiteX15" fmla="*/ 1343067 w 4120150"/>
              <a:gd name="connsiteY15" fmla="*/ 115811 h 3686031"/>
              <a:gd name="connsiteX16" fmla="*/ 1436509 w 4120150"/>
              <a:gd name="connsiteY16" fmla="*/ 128264 h 3686031"/>
              <a:gd name="connsiteX17" fmla="*/ 1440246 w 4120150"/>
              <a:gd name="connsiteY17" fmla="*/ 124528 h 3686031"/>
              <a:gd name="connsiteX18" fmla="*/ 1465164 w 4120150"/>
              <a:gd name="connsiteY18" fmla="*/ 122038 h 3686031"/>
              <a:gd name="connsiteX19" fmla="*/ 1538671 w 4120150"/>
              <a:gd name="connsiteY19" fmla="*/ 107094 h 3686031"/>
              <a:gd name="connsiteX20" fmla="*/ 1607195 w 4120150"/>
              <a:gd name="connsiteY20" fmla="*/ 70981 h 3686031"/>
              <a:gd name="connsiteX21" fmla="*/ 1622146 w 4120150"/>
              <a:gd name="connsiteY21" fmla="*/ 62264 h 3686031"/>
              <a:gd name="connsiteX22" fmla="*/ 1679456 w 4120150"/>
              <a:gd name="connsiteY22" fmla="*/ 22415 h 3686031"/>
              <a:gd name="connsiteX23" fmla="*/ 1695653 w 4120150"/>
              <a:gd name="connsiteY23" fmla="*/ 43586 h 3686031"/>
              <a:gd name="connsiteX24" fmla="*/ 1815258 w 4120150"/>
              <a:gd name="connsiteY24" fmla="*/ 102113 h 3686031"/>
              <a:gd name="connsiteX25" fmla="*/ 1888765 w 4120150"/>
              <a:gd name="connsiteY25" fmla="*/ 59774 h 3686031"/>
              <a:gd name="connsiteX26" fmla="*/ 1875061 w 4120150"/>
              <a:gd name="connsiteY26" fmla="*/ 3737 h 3686031"/>
              <a:gd name="connsiteX27" fmla="*/ 1919913 w 4120150"/>
              <a:gd name="connsiteY27" fmla="*/ 21171 h 3686031"/>
              <a:gd name="connsiteX28" fmla="*/ 2056960 w 4120150"/>
              <a:gd name="connsiteY28" fmla="*/ 148189 h 3686031"/>
              <a:gd name="connsiteX29" fmla="*/ 2344760 w 4120150"/>
              <a:gd name="connsiteY29" fmla="*/ 164377 h 3686031"/>
              <a:gd name="connsiteX30" fmla="*/ 2420759 w 4120150"/>
              <a:gd name="connsiteY30" fmla="*/ 58528 h 3686031"/>
              <a:gd name="connsiteX31" fmla="*/ 2496759 w 4120150"/>
              <a:gd name="connsiteY31" fmla="*/ 26152 h 3686031"/>
              <a:gd name="connsiteX32" fmla="*/ 2515447 w 4120150"/>
              <a:gd name="connsiteY32" fmla="*/ 70981 h 3686031"/>
              <a:gd name="connsiteX33" fmla="*/ 2757149 w 4120150"/>
              <a:gd name="connsiteY33" fmla="*/ 93396 h 3686031"/>
              <a:gd name="connsiteX34" fmla="*/ 2825673 w 4120150"/>
              <a:gd name="connsiteY34" fmla="*/ 107094 h 3686031"/>
              <a:gd name="connsiteX35" fmla="*/ 2910393 w 4120150"/>
              <a:gd name="connsiteY35" fmla="*/ 70981 h 3686031"/>
              <a:gd name="connsiteX36" fmla="*/ 2910393 w 4120150"/>
              <a:gd name="connsiteY36" fmla="*/ 75962 h 3686031"/>
              <a:gd name="connsiteX37" fmla="*/ 3010064 w 4120150"/>
              <a:gd name="connsiteY37" fmla="*/ 102113 h 3686031"/>
              <a:gd name="connsiteX38" fmla="*/ 3052424 w 4120150"/>
              <a:gd name="connsiteY38" fmla="*/ 59774 h 3686031"/>
              <a:gd name="connsiteX39" fmla="*/ 3275438 w 4120150"/>
              <a:gd name="connsiteY39" fmla="*/ 46076 h 3686031"/>
              <a:gd name="connsiteX40" fmla="*/ 3331503 w 4120150"/>
              <a:gd name="connsiteY40" fmla="*/ 88415 h 3686031"/>
              <a:gd name="connsiteX41" fmla="*/ 3338978 w 4120150"/>
              <a:gd name="connsiteY41" fmla="*/ 88415 h 3686031"/>
              <a:gd name="connsiteX42" fmla="*/ 3347699 w 4120150"/>
              <a:gd name="connsiteY42" fmla="*/ 123283 h 3686031"/>
              <a:gd name="connsiteX43" fmla="*/ 3412486 w 4120150"/>
              <a:gd name="connsiteY43" fmla="*/ 90906 h 3686031"/>
              <a:gd name="connsiteX44" fmla="*/ 3522124 w 4120150"/>
              <a:gd name="connsiteY44" fmla="*/ 127019 h 3686031"/>
              <a:gd name="connsiteX45" fmla="*/ 3603106 w 4120150"/>
              <a:gd name="connsiteY45" fmla="*/ 105849 h 3686031"/>
              <a:gd name="connsiteX46" fmla="*/ 3611827 w 4120150"/>
              <a:gd name="connsiteY46" fmla="*/ 90906 h 3686031"/>
              <a:gd name="connsiteX47" fmla="*/ 3758843 w 4120150"/>
              <a:gd name="connsiteY47" fmla="*/ 190528 h 3686031"/>
              <a:gd name="connsiteX48" fmla="*/ 3831104 w 4120150"/>
              <a:gd name="connsiteY48" fmla="*/ 181811 h 3686031"/>
              <a:gd name="connsiteX49" fmla="*/ 3917070 w 4120150"/>
              <a:gd name="connsiteY49" fmla="*/ 82189 h 3686031"/>
              <a:gd name="connsiteX50" fmla="*/ 3949463 w 4120150"/>
              <a:gd name="connsiteY50" fmla="*/ 92152 h 3686031"/>
              <a:gd name="connsiteX51" fmla="*/ 4042905 w 4120150"/>
              <a:gd name="connsiteY51" fmla="*/ 80944 h 3686031"/>
              <a:gd name="connsiteX52" fmla="*/ 4105199 w 4120150"/>
              <a:gd name="connsiteY52" fmla="*/ 17434 h 3686031"/>
              <a:gd name="connsiteX53" fmla="*/ 4120150 w 4120150"/>
              <a:gd name="connsiteY53" fmla="*/ 3672333 h 3686031"/>
              <a:gd name="connsiteX54" fmla="*/ 4013004 w 4120150"/>
              <a:gd name="connsiteY54" fmla="*/ 3686031 h 3686031"/>
              <a:gd name="connsiteX55" fmla="*/ 3970643 w 4120150"/>
              <a:gd name="connsiteY55" fmla="*/ 3641200 h 3686031"/>
              <a:gd name="connsiteX56" fmla="*/ 3969397 w 4120150"/>
              <a:gd name="connsiteY56" fmla="*/ 3641200 h 3686031"/>
              <a:gd name="connsiteX57" fmla="*/ 3878447 w 4120150"/>
              <a:gd name="connsiteY57" fmla="*/ 3629993 h 3686031"/>
              <a:gd name="connsiteX58" fmla="*/ 3832350 w 4120150"/>
              <a:gd name="connsiteY58" fmla="*/ 3686031 h 3686031"/>
              <a:gd name="connsiteX59" fmla="*/ 3788744 w 4120150"/>
              <a:gd name="connsiteY59" fmla="*/ 3672333 h 3686031"/>
              <a:gd name="connsiteX60" fmla="*/ 3772547 w 4120150"/>
              <a:gd name="connsiteY60" fmla="*/ 3652408 h 3686031"/>
              <a:gd name="connsiteX61" fmla="*/ 3674122 w 4120150"/>
              <a:gd name="connsiteY61" fmla="*/ 3617540 h 3686031"/>
              <a:gd name="connsiteX62" fmla="*/ 3613073 w 4120150"/>
              <a:gd name="connsiteY62" fmla="*/ 3573956 h 3686031"/>
              <a:gd name="connsiteX63" fmla="*/ 3540812 w 4120150"/>
              <a:gd name="connsiteY63" fmla="*/ 3582672 h 3686031"/>
              <a:gd name="connsiteX64" fmla="*/ 3513403 w 4120150"/>
              <a:gd name="connsiteY64" fmla="*/ 3606333 h 3686031"/>
              <a:gd name="connsiteX65" fmla="*/ 3405011 w 4120150"/>
              <a:gd name="connsiteY65" fmla="*/ 3532861 h 3686031"/>
              <a:gd name="connsiteX66" fmla="*/ 3281668 w 4120150"/>
              <a:gd name="connsiteY66" fmla="*/ 3576446 h 3686031"/>
              <a:gd name="connsiteX67" fmla="*/ 3250521 w 4120150"/>
              <a:gd name="connsiteY67" fmla="*/ 3593880 h 3686031"/>
              <a:gd name="connsiteX68" fmla="*/ 3157079 w 4120150"/>
              <a:gd name="connsiteY68" fmla="*/ 3577691 h 3686031"/>
              <a:gd name="connsiteX69" fmla="*/ 3039965 w 4120150"/>
              <a:gd name="connsiteY69" fmla="*/ 3652408 h 3686031"/>
              <a:gd name="connsiteX70" fmla="*/ 2997605 w 4120150"/>
              <a:gd name="connsiteY70" fmla="*/ 3636220 h 3686031"/>
              <a:gd name="connsiteX71" fmla="*/ 2917868 w 4120150"/>
              <a:gd name="connsiteY71" fmla="*/ 3658634 h 3686031"/>
              <a:gd name="connsiteX72" fmla="*/ 2748428 w 4120150"/>
              <a:gd name="connsiteY72" fmla="*/ 3647427 h 3686031"/>
              <a:gd name="connsiteX73" fmla="*/ 2709805 w 4120150"/>
              <a:gd name="connsiteY73" fmla="*/ 3659880 h 3686031"/>
              <a:gd name="connsiteX74" fmla="*/ 2683641 w 4120150"/>
              <a:gd name="connsiteY74" fmla="*/ 3625012 h 3686031"/>
              <a:gd name="connsiteX75" fmla="*/ 2509218 w 4120150"/>
              <a:gd name="connsiteY75" fmla="*/ 3607578 h 3686031"/>
              <a:gd name="connsiteX76" fmla="*/ 2383383 w 4120150"/>
              <a:gd name="connsiteY76" fmla="*/ 3535352 h 3686031"/>
              <a:gd name="connsiteX77" fmla="*/ 2316105 w 4120150"/>
              <a:gd name="connsiteY77" fmla="*/ 3562748 h 3686031"/>
              <a:gd name="connsiteX78" fmla="*/ 2316105 w 4120150"/>
              <a:gd name="connsiteY78" fmla="*/ 3566484 h 3686031"/>
              <a:gd name="connsiteX79" fmla="*/ 2084370 w 4120150"/>
              <a:gd name="connsiteY79" fmla="*/ 3608823 h 3686031"/>
              <a:gd name="connsiteX80" fmla="*/ 2061944 w 4120150"/>
              <a:gd name="connsiteY80" fmla="*/ 3608823 h 3686031"/>
              <a:gd name="connsiteX81" fmla="*/ 1999650 w 4120150"/>
              <a:gd name="connsiteY81" fmla="*/ 3546559 h 3686031"/>
              <a:gd name="connsiteX82" fmla="*/ 1883782 w 4120150"/>
              <a:gd name="connsiteY82" fmla="*/ 3546559 h 3686031"/>
              <a:gd name="connsiteX83" fmla="*/ 1881290 w 4120150"/>
              <a:gd name="connsiteY83" fmla="*/ 3566484 h 3686031"/>
              <a:gd name="connsiteX84" fmla="*/ 1629621 w 4120150"/>
              <a:gd name="connsiteY84" fmla="*/ 3539088 h 3686031"/>
              <a:gd name="connsiteX85" fmla="*/ 1578540 w 4120150"/>
              <a:gd name="connsiteY85" fmla="*/ 3540333 h 3686031"/>
              <a:gd name="connsiteX86" fmla="*/ 1451459 w 4120150"/>
              <a:gd name="connsiteY86" fmla="*/ 3470597 h 3686031"/>
              <a:gd name="connsiteX87" fmla="*/ 1440246 w 4120150"/>
              <a:gd name="connsiteY87" fmla="*/ 3451918 h 3686031"/>
              <a:gd name="connsiteX88" fmla="*/ 1338084 w 4120150"/>
              <a:gd name="connsiteY88" fmla="*/ 3451918 h 3686031"/>
              <a:gd name="connsiteX89" fmla="*/ 1301952 w 4120150"/>
              <a:gd name="connsiteY89" fmla="*/ 3494258 h 3686031"/>
              <a:gd name="connsiteX90" fmla="*/ 1274543 w 4120150"/>
              <a:gd name="connsiteY90" fmla="*/ 3515427 h 3686031"/>
              <a:gd name="connsiteX91" fmla="*/ 1237167 w 4120150"/>
              <a:gd name="connsiteY91" fmla="*/ 3526635 h 3686031"/>
              <a:gd name="connsiteX92" fmla="*/ 1194807 w 4120150"/>
              <a:gd name="connsiteY92" fmla="*/ 3561503 h 3686031"/>
              <a:gd name="connsiteX93" fmla="*/ 1139987 w 4120150"/>
              <a:gd name="connsiteY93" fmla="*/ 3582672 h 3686031"/>
              <a:gd name="connsiteX94" fmla="*/ 1122545 w 4120150"/>
              <a:gd name="connsiteY94" fmla="*/ 3583918 h 3686031"/>
              <a:gd name="connsiteX95" fmla="*/ 1093890 w 4120150"/>
              <a:gd name="connsiteY95" fmla="*/ 3547804 h 3686031"/>
              <a:gd name="connsiteX96" fmla="*/ 984251 w 4120150"/>
              <a:gd name="connsiteY96" fmla="*/ 3561503 h 3686031"/>
              <a:gd name="connsiteX97" fmla="*/ 973038 w 4120150"/>
              <a:gd name="connsiteY97" fmla="*/ 3591390 h 3686031"/>
              <a:gd name="connsiteX98" fmla="*/ 920711 w 4120150"/>
              <a:gd name="connsiteY98" fmla="*/ 3568974 h 3686031"/>
              <a:gd name="connsiteX99" fmla="*/ 853433 w 4120150"/>
              <a:gd name="connsiteY99" fmla="*/ 3542824 h 3686031"/>
              <a:gd name="connsiteX100" fmla="*/ 778680 w 4120150"/>
              <a:gd name="connsiteY100" fmla="*/ 3522899 h 3686031"/>
              <a:gd name="connsiteX101" fmla="*/ 636649 w 4120150"/>
              <a:gd name="connsiteY101" fmla="*/ 3535352 h 3686031"/>
              <a:gd name="connsiteX102" fmla="*/ 579338 w 4120150"/>
              <a:gd name="connsiteY102" fmla="*/ 3557767 h 3686031"/>
              <a:gd name="connsiteX103" fmla="*/ 522027 w 4120150"/>
              <a:gd name="connsiteY103" fmla="*/ 3559012 h 3686031"/>
              <a:gd name="connsiteX104" fmla="*/ 408652 w 4120150"/>
              <a:gd name="connsiteY104" fmla="*/ 3587654 h 3686031"/>
              <a:gd name="connsiteX105" fmla="*/ 341373 w 4120150"/>
              <a:gd name="connsiteY105" fmla="*/ 3615050 h 3686031"/>
              <a:gd name="connsiteX106" fmla="*/ 245440 w 4120150"/>
              <a:gd name="connsiteY106" fmla="*/ 3636220 h 3686031"/>
              <a:gd name="connsiteX107" fmla="*/ 67278 w 4120150"/>
              <a:gd name="connsiteY107" fmla="*/ 3606333 h 3686031"/>
              <a:gd name="connsiteX108" fmla="*/ 26164 w 4120150"/>
              <a:gd name="connsiteY108" fmla="*/ 3641200 h 3686031"/>
              <a:gd name="connsiteX109" fmla="*/ 0 w 4120150"/>
              <a:gd name="connsiteY109" fmla="*/ 3641200 h 3686031"/>
              <a:gd name="connsiteX110" fmla="*/ 0 w 4120150"/>
              <a:gd name="connsiteY110" fmla="*/ 24906 h 3686031"/>
              <a:gd name="connsiteX111" fmla="*/ 57311 w 4120150"/>
              <a:gd name="connsiteY111" fmla="*/ 0 h 368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4120150" h="3686031">
                <a:moveTo>
                  <a:pt x="57311" y="0"/>
                </a:moveTo>
                <a:lnTo>
                  <a:pt x="189375" y="75962"/>
                </a:lnTo>
                <a:lnTo>
                  <a:pt x="265374" y="87170"/>
                </a:lnTo>
                <a:cubicBezTo>
                  <a:pt x="318948" y="115811"/>
                  <a:pt x="381242" y="127019"/>
                  <a:pt x="446028" y="119547"/>
                </a:cubicBezTo>
                <a:cubicBezTo>
                  <a:pt x="499601" y="113321"/>
                  <a:pt x="545699" y="108340"/>
                  <a:pt x="579338" y="66000"/>
                </a:cubicBezTo>
                <a:cubicBezTo>
                  <a:pt x="591797" y="51057"/>
                  <a:pt x="604256" y="37359"/>
                  <a:pt x="615469" y="22415"/>
                </a:cubicBezTo>
                <a:cubicBezTo>
                  <a:pt x="624190" y="34869"/>
                  <a:pt x="631665" y="46076"/>
                  <a:pt x="636649" y="59774"/>
                </a:cubicBezTo>
                <a:cubicBezTo>
                  <a:pt x="649108" y="87170"/>
                  <a:pt x="677763" y="114566"/>
                  <a:pt x="710156" y="102113"/>
                </a:cubicBezTo>
                <a:cubicBezTo>
                  <a:pt x="767467" y="79698"/>
                  <a:pt x="827270" y="64755"/>
                  <a:pt x="887072" y="51057"/>
                </a:cubicBezTo>
                <a:lnTo>
                  <a:pt x="889564" y="52303"/>
                </a:lnTo>
                <a:cubicBezTo>
                  <a:pt x="894547" y="69736"/>
                  <a:pt x="903269" y="88415"/>
                  <a:pt x="911990" y="105849"/>
                </a:cubicBezTo>
                <a:cubicBezTo>
                  <a:pt x="923203" y="129510"/>
                  <a:pt x="955596" y="140717"/>
                  <a:pt x="979268" y="133245"/>
                </a:cubicBezTo>
                <a:cubicBezTo>
                  <a:pt x="1041562" y="114566"/>
                  <a:pt x="1097627" y="110830"/>
                  <a:pt x="1142479" y="165623"/>
                </a:cubicBezTo>
                <a:cubicBezTo>
                  <a:pt x="1157430" y="183056"/>
                  <a:pt x="1194807" y="189283"/>
                  <a:pt x="1214741" y="174340"/>
                </a:cubicBezTo>
                <a:cubicBezTo>
                  <a:pt x="1252117" y="146944"/>
                  <a:pt x="1291985" y="122038"/>
                  <a:pt x="1334346" y="99623"/>
                </a:cubicBezTo>
                <a:cubicBezTo>
                  <a:pt x="1336838" y="104604"/>
                  <a:pt x="1339329" y="109585"/>
                  <a:pt x="1343067" y="115811"/>
                </a:cubicBezTo>
                <a:cubicBezTo>
                  <a:pt x="1360509" y="148189"/>
                  <a:pt x="1410345" y="155660"/>
                  <a:pt x="1436509" y="128264"/>
                </a:cubicBezTo>
                <a:cubicBezTo>
                  <a:pt x="1437755" y="127019"/>
                  <a:pt x="1439000" y="124528"/>
                  <a:pt x="1440246" y="124528"/>
                </a:cubicBezTo>
                <a:cubicBezTo>
                  <a:pt x="1448968" y="123283"/>
                  <a:pt x="1456443" y="123283"/>
                  <a:pt x="1465164" y="122038"/>
                </a:cubicBezTo>
                <a:cubicBezTo>
                  <a:pt x="1490082" y="122038"/>
                  <a:pt x="1514999" y="117057"/>
                  <a:pt x="1538671" y="107094"/>
                </a:cubicBezTo>
                <a:cubicBezTo>
                  <a:pt x="1568573" y="112076"/>
                  <a:pt x="1595982" y="93396"/>
                  <a:pt x="1607195" y="70981"/>
                </a:cubicBezTo>
                <a:cubicBezTo>
                  <a:pt x="1612179" y="67245"/>
                  <a:pt x="1617162" y="66000"/>
                  <a:pt x="1622146" y="62264"/>
                </a:cubicBezTo>
                <a:cubicBezTo>
                  <a:pt x="1638342" y="52303"/>
                  <a:pt x="1658276" y="36113"/>
                  <a:pt x="1679456" y="22415"/>
                </a:cubicBezTo>
                <a:cubicBezTo>
                  <a:pt x="1683194" y="29887"/>
                  <a:pt x="1689423" y="37359"/>
                  <a:pt x="1695653" y="43586"/>
                </a:cubicBezTo>
                <a:cubicBezTo>
                  <a:pt x="1725555" y="77208"/>
                  <a:pt x="1772898" y="93396"/>
                  <a:pt x="1815258" y="102113"/>
                </a:cubicBezTo>
                <a:cubicBezTo>
                  <a:pt x="1846406" y="108340"/>
                  <a:pt x="1880044" y="92152"/>
                  <a:pt x="1888765" y="59774"/>
                </a:cubicBezTo>
                <a:cubicBezTo>
                  <a:pt x="1893749" y="41095"/>
                  <a:pt x="1887520" y="18679"/>
                  <a:pt x="1875061" y="3737"/>
                </a:cubicBezTo>
                <a:cubicBezTo>
                  <a:pt x="1891257" y="8717"/>
                  <a:pt x="1906208" y="13698"/>
                  <a:pt x="1919913" y="21171"/>
                </a:cubicBezTo>
                <a:cubicBezTo>
                  <a:pt x="1974732" y="48566"/>
                  <a:pt x="2013354" y="108340"/>
                  <a:pt x="2056960" y="148189"/>
                </a:cubicBezTo>
                <a:cubicBezTo>
                  <a:pt x="2145418" y="230377"/>
                  <a:pt x="2253811" y="265245"/>
                  <a:pt x="2344760" y="164377"/>
                </a:cubicBezTo>
                <a:cubicBezTo>
                  <a:pt x="2373416" y="132000"/>
                  <a:pt x="2392104" y="90906"/>
                  <a:pt x="2420759" y="58528"/>
                </a:cubicBezTo>
                <a:cubicBezTo>
                  <a:pt x="2443185" y="32378"/>
                  <a:pt x="2469349" y="24906"/>
                  <a:pt x="2496759" y="26152"/>
                </a:cubicBezTo>
                <a:cubicBezTo>
                  <a:pt x="2495513" y="41095"/>
                  <a:pt x="2500496" y="57283"/>
                  <a:pt x="2515447" y="70981"/>
                </a:cubicBezTo>
                <a:cubicBezTo>
                  <a:pt x="2588954" y="139472"/>
                  <a:pt x="2674920" y="132000"/>
                  <a:pt x="2757149" y="93396"/>
                </a:cubicBezTo>
                <a:lnTo>
                  <a:pt x="2825673" y="107094"/>
                </a:lnTo>
                <a:lnTo>
                  <a:pt x="2910393" y="70981"/>
                </a:lnTo>
                <a:cubicBezTo>
                  <a:pt x="2910393" y="73472"/>
                  <a:pt x="2910393" y="74717"/>
                  <a:pt x="2910393" y="75962"/>
                </a:cubicBezTo>
                <a:cubicBezTo>
                  <a:pt x="2917868" y="118302"/>
                  <a:pt x="2982654" y="135736"/>
                  <a:pt x="3010064" y="102113"/>
                </a:cubicBezTo>
                <a:cubicBezTo>
                  <a:pt x="3022523" y="87170"/>
                  <a:pt x="3037474" y="72227"/>
                  <a:pt x="3052424" y="59774"/>
                </a:cubicBezTo>
                <a:cubicBezTo>
                  <a:pt x="3123439" y="89661"/>
                  <a:pt x="3210652" y="85925"/>
                  <a:pt x="3275438" y="46076"/>
                </a:cubicBezTo>
                <a:cubicBezTo>
                  <a:pt x="3281668" y="68491"/>
                  <a:pt x="3301602" y="88415"/>
                  <a:pt x="3331503" y="88415"/>
                </a:cubicBezTo>
                <a:lnTo>
                  <a:pt x="3338978" y="88415"/>
                </a:lnTo>
                <a:lnTo>
                  <a:pt x="3347699" y="123283"/>
                </a:lnTo>
                <a:lnTo>
                  <a:pt x="3412486" y="90906"/>
                </a:lnTo>
                <a:cubicBezTo>
                  <a:pt x="3451108" y="93396"/>
                  <a:pt x="3487239" y="103359"/>
                  <a:pt x="3522124" y="127019"/>
                </a:cubicBezTo>
                <a:cubicBezTo>
                  <a:pt x="3547042" y="145698"/>
                  <a:pt x="3589402" y="132000"/>
                  <a:pt x="3603106" y="105849"/>
                </a:cubicBezTo>
                <a:cubicBezTo>
                  <a:pt x="3605599" y="102113"/>
                  <a:pt x="3609336" y="97132"/>
                  <a:pt x="3611827" y="90906"/>
                </a:cubicBezTo>
                <a:cubicBezTo>
                  <a:pt x="3657926" y="128264"/>
                  <a:pt x="3710253" y="156906"/>
                  <a:pt x="3758843" y="190528"/>
                </a:cubicBezTo>
                <a:cubicBezTo>
                  <a:pt x="3780023" y="205472"/>
                  <a:pt x="3813662" y="199245"/>
                  <a:pt x="3831104" y="181811"/>
                </a:cubicBezTo>
                <a:cubicBezTo>
                  <a:pt x="3857267" y="154415"/>
                  <a:pt x="3885923" y="118302"/>
                  <a:pt x="3917070" y="82189"/>
                </a:cubicBezTo>
                <a:cubicBezTo>
                  <a:pt x="3925792" y="84679"/>
                  <a:pt x="3941988" y="87170"/>
                  <a:pt x="3949463" y="92152"/>
                </a:cubicBezTo>
                <a:cubicBezTo>
                  <a:pt x="3979364" y="117057"/>
                  <a:pt x="4020478" y="115811"/>
                  <a:pt x="4042905" y="80944"/>
                </a:cubicBezTo>
                <a:cubicBezTo>
                  <a:pt x="4059102" y="53547"/>
                  <a:pt x="4081527" y="34869"/>
                  <a:pt x="4105199" y="17434"/>
                </a:cubicBezTo>
                <a:lnTo>
                  <a:pt x="4120150" y="3672333"/>
                </a:lnTo>
                <a:lnTo>
                  <a:pt x="4013004" y="3686031"/>
                </a:lnTo>
                <a:cubicBezTo>
                  <a:pt x="4008020" y="3666106"/>
                  <a:pt x="3993069" y="3651163"/>
                  <a:pt x="3970643" y="3641200"/>
                </a:cubicBezTo>
                <a:cubicBezTo>
                  <a:pt x="3970643" y="3641200"/>
                  <a:pt x="3970643" y="3641200"/>
                  <a:pt x="3969397" y="3641200"/>
                </a:cubicBezTo>
                <a:cubicBezTo>
                  <a:pt x="3949463" y="3611314"/>
                  <a:pt x="3905857" y="3601352"/>
                  <a:pt x="3878447" y="3629993"/>
                </a:cubicBezTo>
                <a:cubicBezTo>
                  <a:pt x="3861005" y="3647427"/>
                  <a:pt x="3846055" y="3666106"/>
                  <a:pt x="3832350" y="3686031"/>
                </a:cubicBezTo>
                <a:lnTo>
                  <a:pt x="3788744" y="3672333"/>
                </a:lnTo>
                <a:cubicBezTo>
                  <a:pt x="3783760" y="3664861"/>
                  <a:pt x="3778777" y="3658634"/>
                  <a:pt x="3772547" y="3652408"/>
                </a:cubicBezTo>
                <a:cubicBezTo>
                  <a:pt x="3743892" y="3622522"/>
                  <a:pt x="3707761" y="3631238"/>
                  <a:pt x="3674122" y="3617540"/>
                </a:cubicBezTo>
                <a:cubicBezTo>
                  <a:pt x="3651696" y="3607578"/>
                  <a:pt x="3631761" y="3587654"/>
                  <a:pt x="3613073" y="3573956"/>
                </a:cubicBezTo>
                <a:cubicBezTo>
                  <a:pt x="3591894" y="3556522"/>
                  <a:pt x="3559501" y="3566484"/>
                  <a:pt x="3540812" y="3582672"/>
                </a:cubicBezTo>
                <a:cubicBezTo>
                  <a:pt x="3532091" y="3590144"/>
                  <a:pt x="3523370" y="3597616"/>
                  <a:pt x="3513403" y="3606333"/>
                </a:cubicBezTo>
                <a:cubicBezTo>
                  <a:pt x="3484747" y="3571465"/>
                  <a:pt x="3448617" y="3541578"/>
                  <a:pt x="3405011" y="3532861"/>
                </a:cubicBezTo>
                <a:cubicBezTo>
                  <a:pt x="3355175" y="3524144"/>
                  <a:pt x="3320290" y="3549050"/>
                  <a:pt x="3281668" y="3576446"/>
                </a:cubicBezTo>
                <a:cubicBezTo>
                  <a:pt x="3271701" y="3583918"/>
                  <a:pt x="3260488" y="3588899"/>
                  <a:pt x="3250521" y="3593880"/>
                </a:cubicBezTo>
                <a:lnTo>
                  <a:pt x="3157079" y="3577691"/>
                </a:lnTo>
                <a:lnTo>
                  <a:pt x="3039965" y="3652408"/>
                </a:lnTo>
                <a:cubicBezTo>
                  <a:pt x="3027507" y="3648672"/>
                  <a:pt x="3013802" y="3643691"/>
                  <a:pt x="2997605" y="3636220"/>
                </a:cubicBezTo>
                <a:cubicBezTo>
                  <a:pt x="2966458" y="3622522"/>
                  <a:pt x="2932819" y="3633729"/>
                  <a:pt x="2917868" y="3658634"/>
                </a:cubicBezTo>
                <a:cubicBezTo>
                  <a:pt x="2861804" y="3642446"/>
                  <a:pt x="2803247" y="3634974"/>
                  <a:pt x="2748428" y="3647427"/>
                </a:cubicBezTo>
                <a:cubicBezTo>
                  <a:pt x="2733477" y="3649918"/>
                  <a:pt x="2721018" y="3654899"/>
                  <a:pt x="2709805" y="3659880"/>
                </a:cubicBezTo>
                <a:lnTo>
                  <a:pt x="2683641" y="3625012"/>
                </a:lnTo>
                <a:lnTo>
                  <a:pt x="2509218" y="3607578"/>
                </a:lnTo>
                <a:cubicBezTo>
                  <a:pt x="2470595" y="3580182"/>
                  <a:pt x="2429480" y="3555276"/>
                  <a:pt x="2383383" y="3535352"/>
                </a:cubicBezTo>
                <a:cubicBezTo>
                  <a:pt x="2360957" y="3526635"/>
                  <a:pt x="2327318" y="3542824"/>
                  <a:pt x="2316105" y="3562748"/>
                </a:cubicBezTo>
                <a:cubicBezTo>
                  <a:pt x="2316105" y="3563993"/>
                  <a:pt x="2316105" y="3565238"/>
                  <a:pt x="2316105" y="3566484"/>
                </a:cubicBezTo>
                <a:cubicBezTo>
                  <a:pt x="2236368" y="3568974"/>
                  <a:pt x="2159123" y="3582672"/>
                  <a:pt x="2084370" y="3608823"/>
                </a:cubicBezTo>
                <a:lnTo>
                  <a:pt x="2061944" y="3608823"/>
                </a:lnTo>
                <a:cubicBezTo>
                  <a:pt x="2033288" y="3598861"/>
                  <a:pt x="2010862" y="3578936"/>
                  <a:pt x="1999650" y="3546559"/>
                </a:cubicBezTo>
                <a:cubicBezTo>
                  <a:pt x="1982207" y="3495503"/>
                  <a:pt x="1896241" y="3484295"/>
                  <a:pt x="1883782" y="3546559"/>
                </a:cubicBezTo>
                <a:cubicBezTo>
                  <a:pt x="1883782" y="3551540"/>
                  <a:pt x="1881290" y="3557767"/>
                  <a:pt x="1881290" y="3566484"/>
                </a:cubicBezTo>
                <a:cubicBezTo>
                  <a:pt x="1801553" y="3515427"/>
                  <a:pt x="1708112" y="3505465"/>
                  <a:pt x="1629621" y="3539088"/>
                </a:cubicBezTo>
                <a:cubicBezTo>
                  <a:pt x="1612179" y="3536597"/>
                  <a:pt x="1595982" y="3536597"/>
                  <a:pt x="1578540" y="3540333"/>
                </a:cubicBezTo>
                <a:cubicBezTo>
                  <a:pt x="1544900" y="3500484"/>
                  <a:pt x="1500049" y="3478069"/>
                  <a:pt x="1451459" y="3470597"/>
                </a:cubicBezTo>
                <a:cubicBezTo>
                  <a:pt x="1447722" y="3464371"/>
                  <a:pt x="1443984" y="3458144"/>
                  <a:pt x="1440246" y="3451918"/>
                </a:cubicBezTo>
                <a:cubicBezTo>
                  <a:pt x="1417820" y="3410824"/>
                  <a:pt x="1361755" y="3418296"/>
                  <a:pt x="1338084" y="3451918"/>
                </a:cubicBezTo>
                <a:cubicBezTo>
                  <a:pt x="1326871" y="3468106"/>
                  <a:pt x="1315658" y="3481805"/>
                  <a:pt x="1301952" y="3494258"/>
                </a:cubicBezTo>
                <a:cubicBezTo>
                  <a:pt x="1291985" y="3499238"/>
                  <a:pt x="1282018" y="3506710"/>
                  <a:pt x="1274543" y="3515427"/>
                </a:cubicBezTo>
                <a:cubicBezTo>
                  <a:pt x="1262084" y="3519163"/>
                  <a:pt x="1250871" y="3522899"/>
                  <a:pt x="1237167" y="3526635"/>
                </a:cubicBezTo>
                <a:cubicBezTo>
                  <a:pt x="1213495" y="3530371"/>
                  <a:pt x="1201036" y="3544069"/>
                  <a:pt x="1194807" y="3561503"/>
                </a:cubicBezTo>
                <a:cubicBezTo>
                  <a:pt x="1178610" y="3568974"/>
                  <a:pt x="1158675" y="3576446"/>
                  <a:pt x="1139987" y="3582672"/>
                </a:cubicBezTo>
                <a:lnTo>
                  <a:pt x="1122545" y="3583918"/>
                </a:lnTo>
                <a:cubicBezTo>
                  <a:pt x="1112578" y="3572710"/>
                  <a:pt x="1101365" y="3560257"/>
                  <a:pt x="1093890" y="3547804"/>
                </a:cubicBezTo>
                <a:cubicBezTo>
                  <a:pt x="1066480" y="3505465"/>
                  <a:pt x="997956" y="3511692"/>
                  <a:pt x="984251" y="3561503"/>
                </a:cubicBezTo>
                <a:cubicBezTo>
                  <a:pt x="981760" y="3573956"/>
                  <a:pt x="978022" y="3583918"/>
                  <a:pt x="973038" y="3591390"/>
                </a:cubicBezTo>
                <a:cubicBezTo>
                  <a:pt x="955596" y="3583918"/>
                  <a:pt x="938154" y="3576446"/>
                  <a:pt x="920711" y="3568974"/>
                </a:cubicBezTo>
                <a:cubicBezTo>
                  <a:pt x="897039" y="3557767"/>
                  <a:pt x="875859" y="3550295"/>
                  <a:pt x="853433" y="3542824"/>
                </a:cubicBezTo>
                <a:cubicBezTo>
                  <a:pt x="837237" y="3521654"/>
                  <a:pt x="802352" y="3511692"/>
                  <a:pt x="778680" y="3522899"/>
                </a:cubicBezTo>
                <a:cubicBezTo>
                  <a:pt x="733828" y="3515427"/>
                  <a:pt x="687730" y="3517918"/>
                  <a:pt x="636649" y="3535352"/>
                </a:cubicBezTo>
                <a:cubicBezTo>
                  <a:pt x="616715" y="3541578"/>
                  <a:pt x="598026" y="3549050"/>
                  <a:pt x="579338" y="3557767"/>
                </a:cubicBezTo>
                <a:cubicBezTo>
                  <a:pt x="564387" y="3549050"/>
                  <a:pt x="543207" y="3546559"/>
                  <a:pt x="522027" y="3559012"/>
                </a:cubicBezTo>
                <a:cubicBezTo>
                  <a:pt x="487142" y="3578936"/>
                  <a:pt x="449766" y="3597616"/>
                  <a:pt x="408652" y="3587654"/>
                </a:cubicBezTo>
                <a:cubicBezTo>
                  <a:pt x="379996" y="3581427"/>
                  <a:pt x="357570" y="3593880"/>
                  <a:pt x="341373" y="3615050"/>
                </a:cubicBezTo>
                <a:cubicBezTo>
                  <a:pt x="327669" y="3633729"/>
                  <a:pt x="280325" y="3633729"/>
                  <a:pt x="245440" y="3636220"/>
                </a:cubicBezTo>
                <a:cubicBezTo>
                  <a:pt x="189375" y="3608823"/>
                  <a:pt x="129573" y="3593880"/>
                  <a:pt x="67278" y="3606333"/>
                </a:cubicBezTo>
                <a:cubicBezTo>
                  <a:pt x="43607" y="3610068"/>
                  <a:pt x="31148" y="3623767"/>
                  <a:pt x="26164" y="3641200"/>
                </a:cubicBezTo>
                <a:lnTo>
                  <a:pt x="0" y="3641200"/>
                </a:lnTo>
                <a:lnTo>
                  <a:pt x="0" y="24906"/>
                </a:lnTo>
                <a:cubicBezTo>
                  <a:pt x="21181" y="21171"/>
                  <a:pt x="39869" y="12454"/>
                  <a:pt x="5731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7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58">
            <a:extLst>
              <a:ext uri="{FF2B5EF4-FFF2-40B4-BE49-F238E27FC236}">
                <a16:creationId xmlns:a16="http://schemas.microsoft.com/office/drawing/2014/main" id="{8763F7EA-F8EF-9206-01D5-75945C4169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188825" y="1494263"/>
            <a:ext cx="10668000" cy="9378388"/>
          </a:xfrm>
          <a:custGeom>
            <a:avLst/>
            <a:gdLst>
              <a:gd name="connsiteX0" fmla="*/ 2068940 w 4136632"/>
              <a:gd name="connsiteY0" fmla="*/ 0 h 3636571"/>
              <a:gd name="connsiteX1" fmla="*/ 4136632 w 4136632"/>
              <a:gd name="connsiteY1" fmla="*/ 2069492 h 3636571"/>
              <a:gd name="connsiteX2" fmla="*/ 4136632 w 4136632"/>
              <a:gd name="connsiteY2" fmla="*/ 3636571 h 3636571"/>
              <a:gd name="connsiteX3" fmla="*/ 0 w 4136632"/>
              <a:gd name="connsiteY3" fmla="*/ 3636571 h 3636571"/>
              <a:gd name="connsiteX4" fmla="*/ 0 w 4136632"/>
              <a:gd name="connsiteY4" fmla="*/ 2069492 h 3636571"/>
              <a:gd name="connsiteX5" fmla="*/ 2068940 w 4136632"/>
              <a:gd name="connsiteY5" fmla="*/ 0 h 363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36632" h="3636571">
                <a:moveTo>
                  <a:pt x="2068940" y="0"/>
                </a:moveTo>
                <a:cubicBezTo>
                  <a:pt x="3210596" y="0"/>
                  <a:pt x="4136632" y="927531"/>
                  <a:pt x="4136632" y="2069492"/>
                </a:cubicBezTo>
                <a:lnTo>
                  <a:pt x="4136632" y="3636571"/>
                </a:lnTo>
                <a:lnTo>
                  <a:pt x="0" y="3636571"/>
                </a:lnTo>
                <a:lnTo>
                  <a:pt x="0" y="2069492"/>
                </a:lnTo>
                <a:cubicBezTo>
                  <a:pt x="0" y="927531"/>
                  <a:pt x="927284" y="0"/>
                  <a:pt x="2068940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94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5">
            <a:extLst>
              <a:ext uri="{FF2B5EF4-FFF2-40B4-BE49-F238E27FC236}">
                <a16:creationId xmlns:a16="http://schemas.microsoft.com/office/drawing/2014/main" id="{DCDA4CB7-F15C-C568-86A2-D9CA71BDA46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740025" y="3472963"/>
            <a:ext cx="4891234" cy="6476813"/>
          </a:xfrm>
          <a:custGeom>
            <a:avLst/>
            <a:gdLst>
              <a:gd name="connsiteX0" fmla="*/ 1077058 w 2152871"/>
              <a:gd name="connsiteY0" fmla="*/ 0 h 2850762"/>
              <a:gd name="connsiteX1" fmla="*/ 2152871 w 2152871"/>
              <a:gd name="connsiteY1" fmla="*/ 1076042 h 2850762"/>
              <a:gd name="connsiteX2" fmla="*/ 2152871 w 2152871"/>
              <a:gd name="connsiteY2" fmla="*/ 2540653 h 2850762"/>
              <a:gd name="connsiteX3" fmla="*/ 1842827 w 2152871"/>
              <a:gd name="connsiteY3" fmla="*/ 2850762 h 2850762"/>
              <a:gd name="connsiteX4" fmla="*/ 310043 w 2152871"/>
              <a:gd name="connsiteY4" fmla="*/ 2850762 h 2850762"/>
              <a:gd name="connsiteX5" fmla="*/ 0 w 2152871"/>
              <a:gd name="connsiteY5" fmla="*/ 2540653 h 2850762"/>
              <a:gd name="connsiteX6" fmla="*/ 0 w 2152871"/>
              <a:gd name="connsiteY6" fmla="*/ 1076042 h 2850762"/>
              <a:gd name="connsiteX7" fmla="*/ 1077058 w 2152871"/>
              <a:gd name="connsiteY7" fmla="*/ 0 h 2850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52871" h="2850762">
                <a:moveTo>
                  <a:pt x="1077058" y="0"/>
                </a:moveTo>
                <a:cubicBezTo>
                  <a:pt x="1670996" y="0"/>
                  <a:pt x="2152871" y="481977"/>
                  <a:pt x="2152871" y="1076042"/>
                </a:cubicBezTo>
                <a:lnTo>
                  <a:pt x="2152871" y="2540653"/>
                </a:lnTo>
                <a:cubicBezTo>
                  <a:pt x="2152871" y="2711276"/>
                  <a:pt x="2014658" y="2850762"/>
                  <a:pt x="1842827" y="2850762"/>
                </a:cubicBezTo>
                <a:lnTo>
                  <a:pt x="310043" y="2850762"/>
                </a:lnTo>
                <a:cubicBezTo>
                  <a:pt x="139457" y="2850762"/>
                  <a:pt x="0" y="2711276"/>
                  <a:pt x="0" y="2540653"/>
                </a:cubicBezTo>
                <a:lnTo>
                  <a:pt x="0" y="1076042"/>
                </a:lnTo>
                <a:cubicBezTo>
                  <a:pt x="0" y="481977"/>
                  <a:pt x="483119" y="0"/>
                  <a:pt x="1077058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/>
          </a:p>
        </p:txBody>
      </p:sp>
      <p:sp>
        <p:nvSpPr>
          <p:cNvPr id="3" name="Picture Placeholder 25">
            <a:extLst>
              <a:ext uri="{FF2B5EF4-FFF2-40B4-BE49-F238E27FC236}">
                <a16:creationId xmlns:a16="http://schemas.microsoft.com/office/drawing/2014/main" id="{922036B9-D796-3F59-3237-75C847A26C4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43208" y="3472963"/>
            <a:ext cx="4891234" cy="6476813"/>
          </a:xfrm>
          <a:custGeom>
            <a:avLst/>
            <a:gdLst>
              <a:gd name="connsiteX0" fmla="*/ 1077058 w 2152871"/>
              <a:gd name="connsiteY0" fmla="*/ 0 h 2850762"/>
              <a:gd name="connsiteX1" fmla="*/ 2152871 w 2152871"/>
              <a:gd name="connsiteY1" fmla="*/ 1076042 h 2850762"/>
              <a:gd name="connsiteX2" fmla="*/ 2152871 w 2152871"/>
              <a:gd name="connsiteY2" fmla="*/ 2540653 h 2850762"/>
              <a:gd name="connsiteX3" fmla="*/ 1842827 w 2152871"/>
              <a:gd name="connsiteY3" fmla="*/ 2850762 h 2850762"/>
              <a:gd name="connsiteX4" fmla="*/ 310043 w 2152871"/>
              <a:gd name="connsiteY4" fmla="*/ 2850762 h 2850762"/>
              <a:gd name="connsiteX5" fmla="*/ 0 w 2152871"/>
              <a:gd name="connsiteY5" fmla="*/ 2540653 h 2850762"/>
              <a:gd name="connsiteX6" fmla="*/ 0 w 2152871"/>
              <a:gd name="connsiteY6" fmla="*/ 1076042 h 2850762"/>
              <a:gd name="connsiteX7" fmla="*/ 1077058 w 2152871"/>
              <a:gd name="connsiteY7" fmla="*/ 0 h 2850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52871" h="2850762">
                <a:moveTo>
                  <a:pt x="1077058" y="0"/>
                </a:moveTo>
                <a:cubicBezTo>
                  <a:pt x="1670996" y="0"/>
                  <a:pt x="2152871" y="481977"/>
                  <a:pt x="2152871" y="1076042"/>
                </a:cubicBezTo>
                <a:lnTo>
                  <a:pt x="2152871" y="2540653"/>
                </a:lnTo>
                <a:cubicBezTo>
                  <a:pt x="2152871" y="2711276"/>
                  <a:pt x="2014658" y="2850762"/>
                  <a:pt x="1842827" y="2850762"/>
                </a:cubicBezTo>
                <a:lnTo>
                  <a:pt x="310043" y="2850762"/>
                </a:lnTo>
                <a:cubicBezTo>
                  <a:pt x="139457" y="2850762"/>
                  <a:pt x="0" y="2711276"/>
                  <a:pt x="0" y="2540653"/>
                </a:cubicBezTo>
                <a:lnTo>
                  <a:pt x="0" y="1076042"/>
                </a:lnTo>
                <a:cubicBezTo>
                  <a:pt x="0" y="481977"/>
                  <a:pt x="483119" y="0"/>
                  <a:pt x="1077058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/>
          </a:p>
        </p:txBody>
      </p:sp>
      <p:sp>
        <p:nvSpPr>
          <p:cNvPr id="4" name="Picture Placeholder 25">
            <a:extLst>
              <a:ext uri="{FF2B5EF4-FFF2-40B4-BE49-F238E27FC236}">
                <a16:creationId xmlns:a16="http://schemas.microsoft.com/office/drawing/2014/main" id="{C56C345A-BC71-83A6-050B-074A62DA48E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6746391" y="3472963"/>
            <a:ext cx="4891234" cy="6476813"/>
          </a:xfrm>
          <a:custGeom>
            <a:avLst/>
            <a:gdLst>
              <a:gd name="connsiteX0" fmla="*/ 1077058 w 2152871"/>
              <a:gd name="connsiteY0" fmla="*/ 0 h 2850762"/>
              <a:gd name="connsiteX1" fmla="*/ 2152871 w 2152871"/>
              <a:gd name="connsiteY1" fmla="*/ 1076042 h 2850762"/>
              <a:gd name="connsiteX2" fmla="*/ 2152871 w 2152871"/>
              <a:gd name="connsiteY2" fmla="*/ 2540653 h 2850762"/>
              <a:gd name="connsiteX3" fmla="*/ 1842827 w 2152871"/>
              <a:gd name="connsiteY3" fmla="*/ 2850762 h 2850762"/>
              <a:gd name="connsiteX4" fmla="*/ 310043 w 2152871"/>
              <a:gd name="connsiteY4" fmla="*/ 2850762 h 2850762"/>
              <a:gd name="connsiteX5" fmla="*/ 0 w 2152871"/>
              <a:gd name="connsiteY5" fmla="*/ 2540653 h 2850762"/>
              <a:gd name="connsiteX6" fmla="*/ 0 w 2152871"/>
              <a:gd name="connsiteY6" fmla="*/ 1076042 h 2850762"/>
              <a:gd name="connsiteX7" fmla="*/ 1077058 w 2152871"/>
              <a:gd name="connsiteY7" fmla="*/ 0 h 2850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52871" h="2850762">
                <a:moveTo>
                  <a:pt x="1077058" y="0"/>
                </a:moveTo>
                <a:cubicBezTo>
                  <a:pt x="1670996" y="0"/>
                  <a:pt x="2152871" y="481977"/>
                  <a:pt x="2152871" y="1076042"/>
                </a:cubicBezTo>
                <a:lnTo>
                  <a:pt x="2152871" y="2540653"/>
                </a:lnTo>
                <a:cubicBezTo>
                  <a:pt x="2152871" y="2711276"/>
                  <a:pt x="2014658" y="2850762"/>
                  <a:pt x="1842827" y="2850762"/>
                </a:cubicBezTo>
                <a:lnTo>
                  <a:pt x="310043" y="2850762"/>
                </a:lnTo>
                <a:cubicBezTo>
                  <a:pt x="139457" y="2850762"/>
                  <a:pt x="0" y="2711276"/>
                  <a:pt x="0" y="2540653"/>
                </a:cubicBezTo>
                <a:lnTo>
                  <a:pt x="0" y="1076042"/>
                </a:lnTo>
                <a:cubicBezTo>
                  <a:pt x="0" y="481977"/>
                  <a:pt x="483119" y="0"/>
                  <a:pt x="1077058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91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Devic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30">
            <a:extLst>
              <a:ext uri="{FF2B5EF4-FFF2-40B4-BE49-F238E27FC236}">
                <a16:creationId xmlns:a16="http://schemas.microsoft.com/office/drawing/2014/main" id="{C7973B5A-47EF-9524-8206-E5C99B4B17BE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094782" y="3701442"/>
            <a:ext cx="4188087" cy="9041597"/>
          </a:xfrm>
          <a:custGeom>
            <a:avLst/>
            <a:gdLst>
              <a:gd name="connsiteX0" fmla="*/ 290146 w 2048458"/>
              <a:gd name="connsiteY0" fmla="*/ 0 h 4422384"/>
              <a:gd name="connsiteX1" fmla="*/ 575312 w 2048458"/>
              <a:gd name="connsiteY1" fmla="*/ 0 h 4422384"/>
              <a:gd name="connsiteX2" fmla="*/ 605198 w 2048458"/>
              <a:gd name="connsiteY2" fmla="*/ 28677 h 4422384"/>
              <a:gd name="connsiteX3" fmla="*/ 605198 w 2048458"/>
              <a:gd name="connsiteY3" fmla="*/ 108472 h 4422384"/>
              <a:gd name="connsiteX4" fmla="*/ 683650 w 2048458"/>
              <a:gd name="connsiteY4" fmla="*/ 188267 h 4422384"/>
              <a:gd name="connsiteX5" fmla="*/ 1364808 w 2048458"/>
              <a:gd name="connsiteY5" fmla="*/ 188267 h 4422384"/>
              <a:gd name="connsiteX6" fmla="*/ 1444506 w 2048458"/>
              <a:gd name="connsiteY6" fmla="*/ 108472 h 4422384"/>
              <a:gd name="connsiteX7" fmla="*/ 1444506 w 2048458"/>
              <a:gd name="connsiteY7" fmla="*/ 36157 h 4422384"/>
              <a:gd name="connsiteX8" fmla="*/ 1480618 w 2048458"/>
              <a:gd name="connsiteY8" fmla="*/ 0 h 4422384"/>
              <a:gd name="connsiteX9" fmla="*/ 1748350 w 2048458"/>
              <a:gd name="connsiteY9" fmla="*/ 0 h 4422384"/>
              <a:gd name="connsiteX10" fmla="*/ 2048458 w 2048458"/>
              <a:gd name="connsiteY10" fmla="*/ 299231 h 4422384"/>
              <a:gd name="connsiteX11" fmla="*/ 2048458 w 2048458"/>
              <a:gd name="connsiteY11" fmla="*/ 4160557 h 4422384"/>
              <a:gd name="connsiteX12" fmla="*/ 1788198 w 2048458"/>
              <a:gd name="connsiteY12" fmla="*/ 4422384 h 4422384"/>
              <a:gd name="connsiteX13" fmla="*/ 280184 w 2048458"/>
              <a:gd name="connsiteY13" fmla="*/ 4422384 h 4422384"/>
              <a:gd name="connsiteX14" fmla="*/ 0 w 2048458"/>
              <a:gd name="connsiteY14" fmla="*/ 4141855 h 4422384"/>
              <a:gd name="connsiteX15" fmla="*/ 0 w 2048458"/>
              <a:gd name="connsiteY15" fmla="*/ 289257 h 4422384"/>
              <a:gd name="connsiteX16" fmla="*/ 290146 w 2048458"/>
              <a:gd name="connsiteY16" fmla="*/ 0 h 442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048458" h="4422384">
                <a:moveTo>
                  <a:pt x="290146" y="0"/>
                </a:moveTo>
                <a:lnTo>
                  <a:pt x="575312" y="0"/>
                </a:lnTo>
                <a:cubicBezTo>
                  <a:pt x="592744" y="0"/>
                  <a:pt x="605198" y="12468"/>
                  <a:pt x="605198" y="28677"/>
                </a:cubicBezTo>
                <a:lnTo>
                  <a:pt x="605198" y="108472"/>
                </a:lnTo>
                <a:cubicBezTo>
                  <a:pt x="605198" y="152109"/>
                  <a:pt x="641310" y="188267"/>
                  <a:pt x="683650" y="188267"/>
                </a:cubicBezTo>
                <a:lnTo>
                  <a:pt x="1364808" y="188267"/>
                </a:lnTo>
                <a:cubicBezTo>
                  <a:pt x="1408392" y="188267"/>
                  <a:pt x="1444506" y="152109"/>
                  <a:pt x="1444506" y="108472"/>
                </a:cubicBezTo>
                <a:lnTo>
                  <a:pt x="1444506" y="36157"/>
                </a:lnTo>
                <a:cubicBezTo>
                  <a:pt x="1444506" y="16209"/>
                  <a:pt x="1460694" y="0"/>
                  <a:pt x="1480618" y="0"/>
                </a:cubicBezTo>
                <a:lnTo>
                  <a:pt x="1748350" y="0"/>
                </a:lnTo>
                <a:cubicBezTo>
                  <a:pt x="1913970" y="0"/>
                  <a:pt x="2048458" y="134654"/>
                  <a:pt x="2048458" y="299231"/>
                </a:cubicBezTo>
                <a:lnTo>
                  <a:pt x="2048458" y="4160557"/>
                </a:lnTo>
                <a:cubicBezTo>
                  <a:pt x="2048458" y="4305186"/>
                  <a:pt x="1931404" y="4422384"/>
                  <a:pt x="1788198" y="4422384"/>
                </a:cubicBezTo>
                <a:lnTo>
                  <a:pt x="280184" y="4422384"/>
                </a:lnTo>
                <a:cubicBezTo>
                  <a:pt x="125770" y="4422384"/>
                  <a:pt x="0" y="4296458"/>
                  <a:pt x="0" y="4141855"/>
                </a:cubicBezTo>
                <a:lnTo>
                  <a:pt x="0" y="289257"/>
                </a:lnTo>
                <a:cubicBezTo>
                  <a:pt x="0" y="129667"/>
                  <a:pt x="129506" y="0"/>
                  <a:pt x="29014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720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Devic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33">
            <a:extLst>
              <a:ext uri="{FF2B5EF4-FFF2-40B4-BE49-F238E27FC236}">
                <a16:creationId xmlns:a16="http://schemas.microsoft.com/office/drawing/2014/main" id="{48410FE3-6256-E72E-2475-D0038925846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6826" y="4042978"/>
            <a:ext cx="10233433" cy="5610330"/>
          </a:xfrm>
          <a:custGeom>
            <a:avLst/>
            <a:gdLst>
              <a:gd name="connsiteX0" fmla="*/ 0 w 4669668"/>
              <a:gd name="connsiteY0" fmla="*/ 0 h 2559515"/>
              <a:gd name="connsiteX1" fmla="*/ 4669668 w 4669668"/>
              <a:gd name="connsiteY1" fmla="*/ 0 h 2559515"/>
              <a:gd name="connsiteX2" fmla="*/ 4669668 w 4669668"/>
              <a:gd name="connsiteY2" fmla="*/ 2559515 h 2559515"/>
              <a:gd name="connsiteX3" fmla="*/ 0 w 4669668"/>
              <a:gd name="connsiteY3" fmla="*/ 2559515 h 2559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9668" h="2559515">
                <a:moveTo>
                  <a:pt x="0" y="0"/>
                </a:moveTo>
                <a:lnTo>
                  <a:pt x="4669668" y="0"/>
                </a:lnTo>
                <a:lnTo>
                  <a:pt x="4669668" y="2559515"/>
                </a:lnTo>
                <a:lnTo>
                  <a:pt x="0" y="2559515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10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21" r:id="rId2"/>
    <p:sldLayoutId id="2147484022" r:id="rId3"/>
    <p:sldLayoutId id="2147484023" r:id="rId4"/>
    <p:sldLayoutId id="2147484024" r:id="rId5"/>
    <p:sldLayoutId id="2147484031" r:id="rId6"/>
    <p:sldLayoutId id="2147484027" r:id="rId7"/>
    <p:sldLayoutId id="2147484029" r:id="rId8"/>
  </p:sldLayoutIdLst>
  <p:hf hdr="0" ftr="0" dt="0"/>
  <p:txStyles>
    <p:titleStyle>
      <a:lvl1pPr algn="ctr" defTabSz="1828434" rtl="0" eaLnBrk="1" latinLnBrk="0" hangingPunct="1">
        <a:lnSpc>
          <a:spcPct val="90000"/>
        </a:lnSpc>
        <a:spcBef>
          <a:spcPct val="0"/>
        </a:spcBef>
        <a:buNone/>
        <a:defRPr lang="en-US" sz="8800" b="0" i="0" kern="1200">
          <a:solidFill>
            <a:schemeClr val="tx2"/>
          </a:solidFill>
          <a:latin typeface="Lato Light" panose="020F0302020204030203" pitchFamily="34" charset="77"/>
          <a:ea typeface="Arimo" panose="020B0604020202020204" pitchFamily="34" charset="0"/>
          <a:cs typeface="Arimo" panose="020B0604020202020204" pitchFamily="34" charset="0"/>
        </a:defRPr>
      </a:lvl1pPr>
    </p:titleStyle>
    <p:bodyStyle>
      <a:lvl1pPr marL="457109" indent="-457109" algn="l" defTabSz="1828434" rtl="0" eaLnBrk="1" latinLnBrk="0" hangingPunct="1">
        <a:lnSpc>
          <a:spcPts val="4200"/>
        </a:lnSpc>
        <a:spcBef>
          <a:spcPts val="2000"/>
        </a:spcBef>
        <a:buFont typeface="Arial" panose="020B0604020202020204" pitchFamily="34" charset="0"/>
        <a:buChar char="•"/>
        <a:defRPr lang="en-US" sz="4000" b="0" i="0" kern="1200" dirty="0" smtClean="0">
          <a:solidFill>
            <a:schemeClr val="tx1"/>
          </a:solidFill>
          <a:effectLst/>
          <a:latin typeface="Lato Light" panose="020F0302020204030203" pitchFamily="34" charset="77"/>
          <a:ea typeface="Open Sans Light" panose="020B0306030504020204" pitchFamily="34" charset="0"/>
          <a:cs typeface="Open Sans" charset="0"/>
        </a:defRPr>
      </a:lvl1pPr>
      <a:lvl2pPr marL="1371326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 smtClean="0">
          <a:solidFill>
            <a:schemeClr val="tx1"/>
          </a:solidFill>
          <a:effectLst/>
          <a:latin typeface="Lato Light" panose="020F0302020204030203" pitchFamily="34" charset="77"/>
          <a:ea typeface="Open Sans Light" panose="020B0306030504020204" pitchFamily="34" charset="0"/>
          <a:cs typeface="Open Sans" charset="0"/>
        </a:defRPr>
      </a:lvl2pPr>
      <a:lvl3pPr marL="2285543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dirty="0" smtClean="0">
          <a:solidFill>
            <a:schemeClr val="tx1"/>
          </a:solidFill>
          <a:effectLst/>
          <a:latin typeface="Lato Light" panose="020F0302020204030203" pitchFamily="34" charset="77"/>
          <a:ea typeface="Open Sans Light" panose="020B0306030504020204" pitchFamily="34" charset="0"/>
          <a:cs typeface="Open Sans" charset="0"/>
        </a:defRPr>
      </a:lvl3pPr>
      <a:lvl4pPr marL="3199760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2400" b="0" i="0" kern="1200" dirty="0" smtClean="0">
          <a:solidFill>
            <a:schemeClr val="tx1"/>
          </a:solidFill>
          <a:effectLst/>
          <a:latin typeface="Lato Light" panose="020F0302020204030203" pitchFamily="34" charset="77"/>
          <a:ea typeface="Open Sans Light" panose="020B0306030504020204" pitchFamily="34" charset="0"/>
          <a:cs typeface="Open Sans" charset="0"/>
        </a:defRPr>
      </a:lvl4pPr>
      <a:lvl5pPr marL="4113977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2400" b="0" i="0" kern="1200" dirty="0">
          <a:solidFill>
            <a:schemeClr val="tx1"/>
          </a:solidFill>
          <a:effectLst/>
          <a:latin typeface="Lato Light" panose="020F0302020204030203" pitchFamily="34" charset="77"/>
          <a:ea typeface="Open Sans Light" panose="020B0306030504020204" pitchFamily="34" charset="0"/>
          <a:cs typeface="Open Sans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78">
          <p15:clr>
            <a:srgbClr val="A4A3A4"/>
          </p15:clr>
        </p15:guide>
        <p15:guide id="3" pos="958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8160">
          <p15:clr>
            <a:srgbClr val="A4A3A4"/>
          </p15:clr>
        </p15:guide>
        <p15:guide id="6" orient="horz" pos="48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n 204">
            <a:extLst>
              <a:ext uri="{FF2B5EF4-FFF2-40B4-BE49-F238E27FC236}">
                <a16:creationId xmlns:a16="http://schemas.microsoft.com/office/drawing/2014/main" id="{10130301-4C1C-04FC-FCA2-2AD68CD3D2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>
            <a:off x="2147820" y="-11191264"/>
            <a:ext cx="21662339" cy="30887365"/>
          </a:xfrm>
          <a:prstGeom prst="rect">
            <a:avLst/>
          </a:prstGeom>
        </p:spPr>
      </p:pic>
      <p:sp>
        <p:nvSpPr>
          <p:cNvPr id="204" name="Freeform 41">
            <a:extLst>
              <a:ext uri="{FF2B5EF4-FFF2-40B4-BE49-F238E27FC236}">
                <a16:creationId xmlns:a16="http://schemas.microsoft.com/office/drawing/2014/main" id="{4FCDEBF1-8950-84CD-E497-2AD425AB6C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20349" y="832563"/>
            <a:ext cx="8167710" cy="5703856"/>
          </a:xfrm>
          <a:custGeom>
            <a:avLst/>
            <a:gdLst>
              <a:gd name="connsiteX0" fmla="*/ 2548811 w 3324431"/>
              <a:gd name="connsiteY0" fmla="*/ 666 h 2321590"/>
              <a:gd name="connsiteX1" fmla="*/ 3263673 w 3324431"/>
              <a:gd name="connsiteY1" fmla="*/ 445386 h 2321590"/>
              <a:gd name="connsiteX2" fmla="*/ 2211651 w 3324431"/>
              <a:gd name="connsiteY2" fmla="*/ 2181575 h 2321590"/>
              <a:gd name="connsiteX3" fmla="*/ 14123 w 3324431"/>
              <a:gd name="connsiteY3" fmla="*/ 1555102 h 2321590"/>
              <a:gd name="connsiteX4" fmla="*/ 439169 w 3324431"/>
              <a:gd name="connsiteY4" fmla="*/ 729353 h 2321590"/>
              <a:gd name="connsiteX5" fmla="*/ 1498671 w 3324431"/>
              <a:gd name="connsiteY5" fmla="*/ 455349 h 2321590"/>
              <a:gd name="connsiteX6" fmla="*/ 2438509 w 3324431"/>
              <a:gd name="connsiteY6" fmla="*/ 20679 h 2321590"/>
              <a:gd name="connsiteX7" fmla="*/ 2548811 w 3324431"/>
              <a:gd name="connsiteY7" fmla="*/ 666 h 2321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4431" h="2321590">
                <a:moveTo>
                  <a:pt x="2548811" y="666"/>
                </a:moveTo>
                <a:cubicBezTo>
                  <a:pt x="2816365" y="-13279"/>
                  <a:pt x="3142609" y="193644"/>
                  <a:pt x="3263673" y="445386"/>
                </a:cubicBezTo>
                <a:cubicBezTo>
                  <a:pt x="3516707" y="973466"/>
                  <a:pt x="2943331" y="1870207"/>
                  <a:pt x="2211651" y="2181575"/>
                </a:cubicBezTo>
                <a:cubicBezTo>
                  <a:pt x="1335383" y="2553972"/>
                  <a:pt x="148742" y="2128020"/>
                  <a:pt x="14123" y="1555102"/>
                </a:cubicBezTo>
                <a:cubicBezTo>
                  <a:pt x="-59419" y="1241243"/>
                  <a:pt x="164946" y="810309"/>
                  <a:pt x="439169" y="729353"/>
                </a:cubicBezTo>
                <a:cubicBezTo>
                  <a:pt x="897871" y="596088"/>
                  <a:pt x="957701" y="704444"/>
                  <a:pt x="1498671" y="455349"/>
                </a:cubicBezTo>
                <a:cubicBezTo>
                  <a:pt x="1926211" y="264792"/>
                  <a:pt x="1998505" y="165154"/>
                  <a:pt x="2438509" y="20679"/>
                </a:cubicBezTo>
                <a:cubicBezTo>
                  <a:pt x="2473565" y="9158"/>
                  <a:pt x="2510591" y="2659"/>
                  <a:pt x="2548811" y="666"/>
                </a:cubicBezTo>
                <a:close/>
              </a:path>
            </a:pathLst>
          </a:custGeom>
          <a:solidFill>
            <a:schemeClr val="bg1">
              <a:alpha val="14581"/>
            </a:schemeClr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6532" dirty="0">
              <a:latin typeface="Lato Light" panose="020F0302020204030203" pitchFamily="34" charset="77"/>
            </a:endParaRPr>
          </a:p>
        </p:txBody>
      </p:sp>
      <p:pic>
        <p:nvPicPr>
          <p:cNvPr id="136" name="Gráfico 135">
            <a:extLst>
              <a:ext uri="{FF2B5EF4-FFF2-40B4-BE49-F238E27FC236}">
                <a16:creationId xmlns:a16="http://schemas.microsoft.com/office/drawing/2014/main" id="{11C26E1D-0DE8-F676-5561-ADE93FA87DD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970650" y="541021"/>
            <a:ext cx="1468786" cy="146878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081A418-1D8D-1757-8B7E-E46B82C01E34}"/>
              </a:ext>
            </a:extLst>
          </p:cNvPr>
          <p:cNvGrpSpPr/>
          <p:nvPr/>
        </p:nvGrpSpPr>
        <p:grpSpPr>
          <a:xfrm>
            <a:off x="11758436" y="1218592"/>
            <a:ext cx="10749775" cy="113645"/>
            <a:chOff x="10175825" y="1382749"/>
            <a:chExt cx="10749775" cy="113645"/>
          </a:xfrm>
        </p:grpSpPr>
        <p:cxnSp>
          <p:nvCxnSpPr>
            <p:cNvPr id="138" name="Conector recto 137">
              <a:extLst>
                <a:ext uri="{FF2B5EF4-FFF2-40B4-BE49-F238E27FC236}">
                  <a16:creationId xmlns:a16="http://schemas.microsoft.com/office/drawing/2014/main" id="{E1A49EA4-966E-6BD5-F8D3-D510CEA699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75825" y="1496394"/>
              <a:ext cx="10749775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ector recto 140">
              <a:extLst>
                <a:ext uri="{FF2B5EF4-FFF2-40B4-BE49-F238E27FC236}">
                  <a16:creationId xmlns:a16="http://schemas.microsoft.com/office/drawing/2014/main" id="{E3AB9E1A-B462-4231-FC00-1F3B156AEA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75825" y="1382749"/>
              <a:ext cx="10749775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E8F7F4A-D6A2-B277-2DA4-F0713B0A8121}"/>
              </a:ext>
            </a:extLst>
          </p:cNvPr>
          <p:cNvGrpSpPr/>
          <p:nvPr/>
        </p:nvGrpSpPr>
        <p:grpSpPr>
          <a:xfrm>
            <a:off x="23638136" y="2366102"/>
            <a:ext cx="133815" cy="9879238"/>
            <a:chOff x="22034812" y="2587083"/>
            <a:chExt cx="133815" cy="8541834"/>
          </a:xfrm>
        </p:grpSpPr>
        <p:cxnSp>
          <p:nvCxnSpPr>
            <p:cNvPr id="140" name="Conector recto 139">
              <a:extLst>
                <a:ext uri="{FF2B5EF4-FFF2-40B4-BE49-F238E27FC236}">
                  <a16:creationId xmlns:a16="http://schemas.microsoft.com/office/drawing/2014/main" id="{CB37CE85-7D9F-6742-CF5F-DF47FA608835}"/>
                </a:ext>
              </a:extLst>
            </p:cNvPr>
            <p:cNvCxnSpPr>
              <a:cxnSpLocks/>
            </p:cNvCxnSpPr>
            <p:nvPr/>
          </p:nvCxnSpPr>
          <p:spPr>
            <a:xfrm>
              <a:off x="22034812" y="2587083"/>
              <a:ext cx="0" cy="8541834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ector recto 141">
              <a:extLst>
                <a:ext uri="{FF2B5EF4-FFF2-40B4-BE49-F238E27FC236}">
                  <a16:creationId xmlns:a16="http://schemas.microsoft.com/office/drawing/2014/main" id="{16CE8072-5B40-FD40-0BA4-F8136ADA6917}"/>
                </a:ext>
              </a:extLst>
            </p:cNvPr>
            <p:cNvCxnSpPr>
              <a:cxnSpLocks/>
            </p:cNvCxnSpPr>
            <p:nvPr/>
          </p:nvCxnSpPr>
          <p:spPr>
            <a:xfrm>
              <a:off x="22168627" y="2587083"/>
              <a:ext cx="0" cy="8541834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Group 16">
            <a:extLst>
              <a:ext uri="{FF2B5EF4-FFF2-40B4-BE49-F238E27FC236}">
                <a16:creationId xmlns:a16="http://schemas.microsoft.com/office/drawing/2014/main" id="{CD071E7A-A19A-E456-1D87-01CFCF240797}"/>
              </a:ext>
            </a:extLst>
          </p:cNvPr>
          <p:cNvGrpSpPr/>
          <p:nvPr/>
        </p:nvGrpSpPr>
        <p:grpSpPr>
          <a:xfrm>
            <a:off x="14733339" y="2269668"/>
            <a:ext cx="6124240" cy="4004717"/>
            <a:chOff x="12754608" y="6121932"/>
            <a:chExt cx="9618322" cy="6289541"/>
          </a:xfrm>
        </p:grpSpPr>
        <p:sp>
          <p:nvSpPr>
            <p:cNvPr id="144" name="Freeform 68">
              <a:extLst>
                <a:ext uri="{FF2B5EF4-FFF2-40B4-BE49-F238E27FC236}">
                  <a16:creationId xmlns:a16="http://schemas.microsoft.com/office/drawing/2014/main" id="{A91F5727-7606-21C2-05BB-681324D89A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64664" y="7978583"/>
              <a:ext cx="5394172" cy="4432890"/>
            </a:xfrm>
            <a:custGeom>
              <a:avLst/>
              <a:gdLst>
                <a:gd name="T0" fmla="*/ 3758 w 4332"/>
                <a:gd name="T1" fmla="*/ 3242 h 3560"/>
                <a:gd name="T2" fmla="*/ 3758 w 4332"/>
                <a:gd name="T3" fmla="*/ 177 h 3560"/>
                <a:gd name="T4" fmla="*/ 3758 w 4332"/>
                <a:gd name="T5" fmla="*/ 177 h 3560"/>
                <a:gd name="T6" fmla="*/ 4331 w 4332"/>
                <a:gd name="T7" fmla="*/ 1 h 3560"/>
                <a:gd name="T8" fmla="*/ 4331 w 4332"/>
                <a:gd name="T9" fmla="*/ 0 h 3560"/>
                <a:gd name="T10" fmla="*/ 0 w 4332"/>
                <a:gd name="T11" fmla="*/ 0 h 3560"/>
                <a:gd name="T12" fmla="*/ 0 w 4332"/>
                <a:gd name="T13" fmla="*/ 3559 h 3560"/>
                <a:gd name="T14" fmla="*/ 3758 w 4332"/>
                <a:gd name="T15" fmla="*/ 3559 h 3560"/>
                <a:gd name="T16" fmla="*/ 3758 w 4332"/>
                <a:gd name="T17" fmla="*/ 3539 h 3560"/>
                <a:gd name="T18" fmla="*/ 3758 w 4332"/>
                <a:gd name="T19" fmla="*/ 3242 h 3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2" h="3560">
                  <a:moveTo>
                    <a:pt x="3758" y="3242"/>
                  </a:moveTo>
                  <a:lnTo>
                    <a:pt x="3758" y="177"/>
                  </a:lnTo>
                  <a:lnTo>
                    <a:pt x="3758" y="177"/>
                  </a:lnTo>
                  <a:cubicBezTo>
                    <a:pt x="3758" y="177"/>
                    <a:pt x="4003" y="9"/>
                    <a:pt x="4331" y="1"/>
                  </a:cubicBezTo>
                  <a:lnTo>
                    <a:pt x="4331" y="0"/>
                  </a:lnTo>
                  <a:lnTo>
                    <a:pt x="0" y="0"/>
                  </a:lnTo>
                  <a:lnTo>
                    <a:pt x="0" y="3559"/>
                  </a:lnTo>
                  <a:lnTo>
                    <a:pt x="3758" y="3559"/>
                  </a:lnTo>
                  <a:lnTo>
                    <a:pt x="3758" y="3539"/>
                  </a:lnTo>
                  <a:lnTo>
                    <a:pt x="3758" y="3242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45" name="Freeform 69">
              <a:extLst>
                <a:ext uri="{FF2B5EF4-FFF2-40B4-BE49-F238E27FC236}">
                  <a16:creationId xmlns:a16="http://schemas.microsoft.com/office/drawing/2014/main" id="{EC70537E-7759-1B06-3B27-A2F2703DE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64664" y="7978583"/>
              <a:ext cx="5394172" cy="4432890"/>
            </a:xfrm>
            <a:custGeom>
              <a:avLst/>
              <a:gdLst>
                <a:gd name="T0" fmla="*/ 3758 w 4332"/>
                <a:gd name="T1" fmla="*/ 3242 h 3560"/>
                <a:gd name="T2" fmla="*/ 3758 w 4332"/>
                <a:gd name="T3" fmla="*/ 177 h 3560"/>
                <a:gd name="T4" fmla="*/ 3758 w 4332"/>
                <a:gd name="T5" fmla="*/ 177 h 3560"/>
                <a:gd name="T6" fmla="*/ 4331 w 4332"/>
                <a:gd name="T7" fmla="*/ 1 h 3560"/>
                <a:gd name="T8" fmla="*/ 4331 w 4332"/>
                <a:gd name="T9" fmla="*/ 0 h 3560"/>
                <a:gd name="T10" fmla="*/ 0 w 4332"/>
                <a:gd name="T11" fmla="*/ 0 h 3560"/>
                <a:gd name="T12" fmla="*/ 0 w 4332"/>
                <a:gd name="T13" fmla="*/ 3559 h 3560"/>
                <a:gd name="T14" fmla="*/ 3758 w 4332"/>
                <a:gd name="T15" fmla="*/ 3559 h 3560"/>
                <a:gd name="T16" fmla="*/ 3758 w 4332"/>
                <a:gd name="T17" fmla="*/ 3539 h 3560"/>
                <a:gd name="T18" fmla="*/ 3758 w 4332"/>
                <a:gd name="T19" fmla="*/ 3242 h 3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2" h="3560">
                  <a:moveTo>
                    <a:pt x="3758" y="3242"/>
                  </a:moveTo>
                  <a:lnTo>
                    <a:pt x="3758" y="177"/>
                  </a:lnTo>
                  <a:lnTo>
                    <a:pt x="3758" y="177"/>
                  </a:lnTo>
                  <a:cubicBezTo>
                    <a:pt x="3758" y="177"/>
                    <a:pt x="4003" y="9"/>
                    <a:pt x="4331" y="1"/>
                  </a:cubicBezTo>
                  <a:lnTo>
                    <a:pt x="4331" y="0"/>
                  </a:lnTo>
                  <a:lnTo>
                    <a:pt x="0" y="0"/>
                  </a:lnTo>
                  <a:lnTo>
                    <a:pt x="0" y="3559"/>
                  </a:lnTo>
                  <a:lnTo>
                    <a:pt x="3758" y="3559"/>
                  </a:lnTo>
                  <a:lnTo>
                    <a:pt x="3758" y="3539"/>
                  </a:lnTo>
                  <a:lnTo>
                    <a:pt x="3758" y="3242"/>
                  </a:lnTo>
                </a:path>
              </a:pathLst>
            </a:custGeom>
            <a:solidFill>
              <a:schemeClr val="accent4">
                <a:alpha val="2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46" name="Freeform 70">
              <a:extLst>
                <a:ext uri="{FF2B5EF4-FFF2-40B4-BE49-F238E27FC236}">
                  <a16:creationId xmlns:a16="http://schemas.microsoft.com/office/drawing/2014/main" id="{A5691626-A405-8D3C-861F-C1D06A6F41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1655" y="11076662"/>
              <a:ext cx="4081336" cy="1334811"/>
            </a:xfrm>
            <a:custGeom>
              <a:avLst/>
              <a:gdLst>
                <a:gd name="T0" fmla="*/ 2907 w 3278"/>
                <a:gd name="T1" fmla="*/ 0 h 1073"/>
                <a:gd name="T2" fmla="*/ 297 w 3278"/>
                <a:gd name="T3" fmla="*/ 0 h 1073"/>
                <a:gd name="T4" fmla="*/ 18 w 3278"/>
                <a:gd name="T5" fmla="*/ 0 h 1073"/>
                <a:gd name="T6" fmla="*/ 0 w 3278"/>
                <a:gd name="T7" fmla="*/ 0 h 1073"/>
                <a:gd name="T8" fmla="*/ 0 w 3278"/>
                <a:gd name="T9" fmla="*/ 87 h 1073"/>
                <a:gd name="T10" fmla="*/ 68 w 3278"/>
                <a:gd name="T11" fmla="*/ 87 h 1073"/>
                <a:gd name="T12" fmla="*/ 68 w 3278"/>
                <a:gd name="T13" fmla="*/ 87 h 1073"/>
                <a:gd name="T14" fmla="*/ 72 w 3278"/>
                <a:gd name="T15" fmla="*/ 984 h 1073"/>
                <a:gd name="T16" fmla="*/ 0 w 3278"/>
                <a:gd name="T17" fmla="*/ 984 h 1073"/>
                <a:gd name="T18" fmla="*/ 0 w 3278"/>
                <a:gd name="T19" fmla="*/ 1072 h 1073"/>
                <a:gd name="T20" fmla="*/ 18 w 3278"/>
                <a:gd name="T21" fmla="*/ 1072 h 1073"/>
                <a:gd name="T22" fmla="*/ 297 w 3278"/>
                <a:gd name="T23" fmla="*/ 1072 h 1073"/>
                <a:gd name="T24" fmla="*/ 2907 w 3278"/>
                <a:gd name="T25" fmla="*/ 1072 h 1073"/>
                <a:gd name="T26" fmla="*/ 2907 w 3278"/>
                <a:gd name="T27" fmla="*/ 1072 h 1073"/>
                <a:gd name="T28" fmla="*/ 2907 w 3278"/>
                <a:gd name="T29" fmla="*/ 0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78" h="1073">
                  <a:moveTo>
                    <a:pt x="2907" y="0"/>
                  </a:moveTo>
                  <a:lnTo>
                    <a:pt x="297" y="0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87"/>
                  </a:lnTo>
                  <a:lnTo>
                    <a:pt x="68" y="87"/>
                  </a:lnTo>
                  <a:lnTo>
                    <a:pt x="68" y="87"/>
                  </a:lnTo>
                  <a:cubicBezTo>
                    <a:pt x="149" y="249"/>
                    <a:pt x="278" y="610"/>
                    <a:pt x="72" y="984"/>
                  </a:cubicBezTo>
                  <a:lnTo>
                    <a:pt x="0" y="984"/>
                  </a:lnTo>
                  <a:lnTo>
                    <a:pt x="0" y="1072"/>
                  </a:lnTo>
                  <a:lnTo>
                    <a:pt x="18" y="1072"/>
                  </a:lnTo>
                  <a:lnTo>
                    <a:pt x="297" y="1072"/>
                  </a:lnTo>
                  <a:lnTo>
                    <a:pt x="2907" y="1072"/>
                  </a:lnTo>
                  <a:lnTo>
                    <a:pt x="2907" y="1072"/>
                  </a:lnTo>
                  <a:cubicBezTo>
                    <a:pt x="3277" y="536"/>
                    <a:pt x="2907" y="0"/>
                    <a:pt x="2907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47" name="Freeform 71">
              <a:extLst>
                <a:ext uri="{FF2B5EF4-FFF2-40B4-BE49-F238E27FC236}">
                  <a16:creationId xmlns:a16="http://schemas.microsoft.com/office/drawing/2014/main" id="{DF61E97A-50DC-592E-5F44-99000CBBF1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4051" y="11186521"/>
              <a:ext cx="3669355" cy="1120582"/>
            </a:xfrm>
            <a:custGeom>
              <a:avLst/>
              <a:gdLst>
                <a:gd name="T0" fmla="*/ 2791 w 2944"/>
                <a:gd name="T1" fmla="*/ 897 h 898"/>
                <a:gd name="T2" fmla="*/ 4 w 2944"/>
                <a:gd name="T3" fmla="*/ 897 h 898"/>
                <a:gd name="T4" fmla="*/ 4 w 2944"/>
                <a:gd name="T5" fmla="*/ 897 h 898"/>
                <a:gd name="T6" fmla="*/ 0 w 2944"/>
                <a:gd name="T7" fmla="*/ 0 h 898"/>
                <a:gd name="T8" fmla="*/ 2789 w 2944"/>
                <a:gd name="T9" fmla="*/ 0 h 898"/>
                <a:gd name="T10" fmla="*/ 2789 w 2944"/>
                <a:gd name="T11" fmla="*/ 0 h 898"/>
                <a:gd name="T12" fmla="*/ 2893 w 2944"/>
                <a:gd name="T13" fmla="*/ 274 h 898"/>
                <a:gd name="T14" fmla="*/ 2893 w 2944"/>
                <a:gd name="T15" fmla="*/ 274 h 898"/>
                <a:gd name="T16" fmla="*/ 2791 w 2944"/>
                <a:gd name="T17" fmla="*/ 897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44" h="898">
                  <a:moveTo>
                    <a:pt x="2791" y="897"/>
                  </a:moveTo>
                  <a:lnTo>
                    <a:pt x="4" y="897"/>
                  </a:lnTo>
                  <a:lnTo>
                    <a:pt x="4" y="897"/>
                  </a:lnTo>
                  <a:cubicBezTo>
                    <a:pt x="210" y="523"/>
                    <a:pt x="81" y="162"/>
                    <a:pt x="0" y="0"/>
                  </a:cubicBezTo>
                  <a:lnTo>
                    <a:pt x="2789" y="0"/>
                  </a:lnTo>
                  <a:lnTo>
                    <a:pt x="2789" y="0"/>
                  </a:lnTo>
                  <a:cubicBezTo>
                    <a:pt x="2817" y="51"/>
                    <a:pt x="2866" y="149"/>
                    <a:pt x="2893" y="274"/>
                  </a:cubicBezTo>
                  <a:lnTo>
                    <a:pt x="2893" y="274"/>
                  </a:lnTo>
                  <a:cubicBezTo>
                    <a:pt x="2943" y="498"/>
                    <a:pt x="2909" y="707"/>
                    <a:pt x="2791" y="8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48" name="Freeform 72">
              <a:extLst>
                <a:ext uri="{FF2B5EF4-FFF2-40B4-BE49-F238E27FC236}">
                  <a16:creationId xmlns:a16="http://schemas.microsoft.com/office/drawing/2014/main" id="{23AD04F0-0DF4-5E65-5B99-68C3DF26F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4051" y="11186521"/>
              <a:ext cx="3669355" cy="1120582"/>
            </a:xfrm>
            <a:custGeom>
              <a:avLst/>
              <a:gdLst>
                <a:gd name="T0" fmla="*/ 2791 w 2944"/>
                <a:gd name="T1" fmla="*/ 897 h 898"/>
                <a:gd name="T2" fmla="*/ 4 w 2944"/>
                <a:gd name="T3" fmla="*/ 897 h 898"/>
                <a:gd name="T4" fmla="*/ 4 w 2944"/>
                <a:gd name="T5" fmla="*/ 897 h 898"/>
                <a:gd name="T6" fmla="*/ 0 w 2944"/>
                <a:gd name="T7" fmla="*/ 0 h 898"/>
                <a:gd name="T8" fmla="*/ 2789 w 2944"/>
                <a:gd name="T9" fmla="*/ 0 h 898"/>
                <a:gd name="T10" fmla="*/ 2789 w 2944"/>
                <a:gd name="T11" fmla="*/ 0 h 898"/>
                <a:gd name="T12" fmla="*/ 2893 w 2944"/>
                <a:gd name="T13" fmla="*/ 274 h 898"/>
                <a:gd name="T14" fmla="*/ 2893 w 2944"/>
                <a:gd name="T15" fmla="*/ 274 h 898"/>
                <a:gd name="T16" fmla="*/ 2791 w 2944"/>
                <a:gd name="T17" fmla="*/ 897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44" h="898">
                  <a:moveTo>
                    <a:pt x="2791" y="897"/>
                  </a:moveTo>
                  <a:lnTo>
                    <a:pt x="4" y="897"/>
                  </a:lnTo>
                  <a:lnTo>
                    <a:pt x="4" y="897"/>
                  </a:lnTo>
                  <a:cubicBezTo>
                    <a:pt x="210" y="523"/>
                    <a:pt x="81" y="162"/>
                    <a:pt x="0" y="0"/>
                  </a:cubicBezTo>
                  <a:lnTo>
                    <a:pt x="2789" y="0"/>
                  </a:lnTo>
                  <a:lnTo>
                    <a:pt x="2789" y="0"/>
                  </a:lnTo>
                  <a:cubicBezTo>
                    <a:pt x="2817" y="51"/>
                    <a:pt x="2866" y="149"/>
                    <a:pt x="2893" y="274"/>
                  </a:cubicBezTo>
                  <a:lnTo>
                    <a:pt x="2893" y="274"/>
                  </a:lnTo>
                  <a:cubicBezTo>
                    <a:pt x="2943" y="498"/>
                    <a:pt x="2909" y="707"/>
                    <a:pt x="2791" y="897"/>
                  </a:cubicBezTo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49" name="Freeform 73">
              <a:extLst>
                <a:ext uri="{FF2B5EF4-FFF2-40B4-BE49-F238E27FC236}">
                  <a16:creationId xmlns:a16="http://schemas.microsoft.com/office/drawing/2014/main" id="{24A23D8A-C5E1-1A10-E6AC-2D3F8B85A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31572" y="11076662"/>
              <a:ext cx="2960750" cy="1334811"/>
            </a:xfrm>
            <a:custGeom>
              <a:avLst/>
              <a:gdLst>
                <a:gd name="T0" fmla="*/ 2007 w 2379"/>
                <a:gd name="T1" fmla="*/ 0 h 1073"/>
                <a:gd name="T2" fmla="*/ 0 w 2379"/>
                <a:gd name="T3" fmla="*/ 0 h 1073"/>
                <a:gd name="T4" fmla="*/ 0 w 2379"/>
                <a:gd name="T5" fmla="*/ 0 h 1073"/>
                <a:gd name="T6" fmla="*/ 0 w 2379"/>
                <a:gd name="T7" fmla="*/ 1072 h 1073"/>
                <a:gd name="T8" fmla="*/ 2007 w 2379"/>
                <a:gd name="T9" fmla="*/ 1072 h 1073"/>
                <a:gd name="T10" fmla="*/ 2007 w 2379"/>
                <a:gd name="T11" fmla="*/ 1072 h 1073"/>
                <a:gd name="T12" fmla="*/ 2007 w 2379"/>
                <a:gd name="T13" fmla="*/ 0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79" h="1073">
                  <a:moveTo>
                    <a:pt x="2007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370" y="536"/>
                    <a:pt x="0" y="1072"/>
                  </a:cubicBezTo>
                  <a:lnTo>
                    <a:pt x="2007" y="1072"/>
                  </a:lnTo>
                  <a:lnTo>
                    <a:pt x="2007" y="1072"/>
                  </a:lnTo>
                  <a:cubicBezTo>
                    <a:pt x="2378" y="536"/>
                    <a:pt x="2007" y="0"/>
                    <a:pt x="2007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0" name="Freeform 74">
              <a:extLst>
                <a:ext uri="{FF2B5EF4-FFF2-40B4-BE49-F238E27FC236}">
                  <a16:creationId xmlns:a16="http://schemas.microsoft.com/office/drawing/2014/main" id="{80C11BFD-09D4-E65C-A69E-0810A02FE3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31572" y="11076662"/>
              <a:ext cx="2960750" cy="1334811"/>
            </a:xfrm>
            <a:custGeom>
              <a:avLst/>
              <a:gdLst>
                <a:gd name="T0" fmla="*/ 2007 w 2379"/>
                <a:gd name="T1" fmla="*/ 0 h 1073"/>
                <a:gd name="T2" fmla="*/ 0 w 2379"/>
                <a:gd name="T3" fmla="*/ 0 h 1073"/>
                <a:gd name="T4" fmla="*/ 0 w 2379"/>
                <a:gd name="T5" fmla="*/ 0 h 1073"/>
                <a:gd name="T6" fmla="*/ 0 w 2379"/>
                <a:gd name="T7" fmla="*/ 1072 h 1073"/>
                <a:gd name="T8" fmla="*/ 2007 w 2379"/>
                <a:gd name="T9" fmla="*/ 1072 h 1073"/>
                <a:gd name="T10" fmla="*/ 2007 w 2379"/>
                <a:gd name="T11" fmla="*/ 1072 h 1073"/>
                <a:gd name="T12" fmla="*/ 2007 w 2379"/>
                <a:gd name="T13" fmla="*/ 0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79" h="1073">
                  <a:moveTo>
                    <a:pt x="2007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370" y="536"/>
                    <a:pt x="0" y="1072"/>
                  </a:cubicBezTo>
                  <a:lnTo>
                    <a:pt x="2007" y="1072"/>
                  </a:lnTo>
                  <a:lnTo>
                    <a:pt x="2007" y="1072"/>
                  </a:lnTo>
                  <a:cubicBezTo>
                    <a:pt x="2378" y="536"/>
                    <a:pt x="2007" y="0"/>
                    <a:pt x="2007" y="0"/>
                  </a:cubicBezTo>
                </a:path>
              </a:pathLst>
            </a:custGeom>
            <a:solidFill>
              <a:srgbClr val="111340">
                <a:alpha val="2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1" name="Freeform 189">
              <a:extLst>
                <a:ext uri="{FF2B5EF4-FFF2-40B4-BE49-F238E27FC236}">
                  <a16:creationId xmlns:a16="http://schemas.microsoft.com/office/drawing/2014/main" id="{65AD4F3D-0638-ABDF-53B3-F6DFFF9413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75320" y="11417230"/>
              <a:ext cx="2217946" cy="685437"/>
            </a:xfrm>
            <a:custGeom>
              <a:avLst/>
              <a:gdLst>
                <a:gd name="connsiteX0" fmla="*/ 524576 w 2217946"/>
                <a:gd name="connsiteY0" fmla="*/ 659165 h 685437"/>
                <a:gd name="connsiteX1" fmla="*/ 1638441 w 2217946"/>
                <a:gd name="connsiteY1" fmla="*/ 659165 h 685437"/>
                <a:gd name="connsiteX2" fmla="*/ 1652162 w 2217946"/>
                <a:gd name="connsiteY2" fmla="*/ 672301 h 685437"/>
                <a:gd name="connsiteX3" fmla="*/ 1638441 w 2217946"/>
                <a:gd name="connsiteY3" fmla="*/ 685437 h 685437"/>
                <a:gd name="connsiteX4" fmla="*/ 524576 w 2217946"/>
                <a:gd name="connsiteY4" fmla="*/ 685437 h 685437"/>
                <a:gd name="connsiteX5" fmla="*/ 510855 w 2217946"/>
                <a:gd name="connsiteY5" fmla="*/ 672301 h 685437"/>
                <a:gd name="connsiteX6" fmla="*/ 524576 w 2217946"/>
                <a:gd name="connsiteY6" fmla="*/ 659165 h 685437"/>
                <a:gd name="connsiteX7" fmla="*/ 68644 w 2217946"/>
                <a:gd name="connsiteY7" fmla="*/ 313107 h 685437"/>
                <a:gd name="connsiteX8" fmla="*/ 1215486 w 2217946"/>
                <a:gd name="connsiteY8" fmla="*/ 313107 h 685437"/>
                <a:gd name="connsiteX9" fmla="*/ 1229198 w 2217946"/>
                <a:gd name="connsiteY9" fmla="*/ 326242 h 685437"/>
                <a:gd name="connsiteX10" fmla="*/ 1215486 w 2217946"/>
                <a:gd name="connsiteY10" fmla="*/ 339377 h 685437"/>
                <a:gd name="connsiteX11" fmla="*/ 68644 w 2217946"/>
                <a:gd name="connsiteY11" fmla="*/ 339377 h 685437"/>
                <a:gd name="connsiteX12" fmla="*/ 54932 w 2217946"/>
                <a:gd name="connsiteY12" fmla="*/ 326242 h 685437"/>
                <a:gd name="connsiteX13" fmla="*/ 68644 w 2217946"/>
                <a:gd name="connsiteY13" fmla="*/ 313107 h 685437"/>
                <a:gd name="connsiteX14" fmla="*/ 13691 w 2217946"/>
                <a:gd name="connsiteY14" fmla="*/ 0 h 685437"/>
                <a:gd name="connsiteX15" fmla="*/ 2204255 w 2217946"/>
                <a:gd name="connsiteY15" fmla="*/ 0 h 685437"/>
                <a:gd name="connsiteX16" fmla="*/ 2217946 w 2217946"/>
                <a:gd name="connsiteY16" fmla="*/ 13136 h 685437"/>
                <a:gd name="connsiteX17" fmla="*/ 2204255 w 2217946"/>
                <a:gd name="connsiteY17" fmla="*/ 26272 h 685437"/>
                <a:gd name="connsiteX18" fmla="*/ 13691 w 2217946"/>
                <a:gd name="connsiteY18" fmla="*/ 26272 h 685437"/>
                <a:gd name="connsiteX19" fmla="*/ 0 w 2217946"/>
                <a:gd name="connsiteY19" fmla="*/ 13136 h 685437"/>
                <a:gd name="connsiteX20" fmla="*/ 13691 w 2217946"/>
                <a:gd name="connsiteY20" fmla="*/ 0 h 68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17946" h="685437">
                  <a:moveTo>
                    <a:pt x="524576" y="659165"/>
                  </a:moveTo>
                  <a:lnTo>
                    <a:pt x="1638441" y="659165"/>
                  </a:lnTo>
                  <a:cubicBezTo>
                    <a:pt x="1645925" y="659165"/>
                    <a:pt x="1652162" y="665136"/>
                    <a:pt x="1652162" y="672301"/>
                  </a:cubicBezTo>
                  <a:cubicBezTo>
                    <a:pt x="1652162" y="679466"/>
                    <a:pt x="1645925" y="685437"/>
                    <a:pt x="1638441" y="685437"/>
                  </a:cubicBezTo>
                  <a:lnTo>
                    <a:pt x="524576" y="685437"/>
                  </a:lnTo>
                  <a:cubicBezTo>
                    <a:pt x="517092" y="685437"/>
                    <a:pt x="510855" y="679466"/>
                    <a:pt x="510855" y="672301"/>
                  </a:cubicBezTo>
                  <a:cubicBezTo>
                    <a:pt x="510855" y="665136"/>
                    <a:pt x="517092" y="659165"/>
                    <a:pt x="524576" y="659165"/>
                  </a:cubicBezTo>
                  <a:close/>
                  <a:moveTo>
                    <a:pt x="68644" y="313107"/>
                  </a:moveTo>
                  <a:lnTo>
                    <a:pt x="1215486" y="313107"/>
                  </a:lnTo>
                  <a:cubicBezTo>
                    <a:pt x="1222966" y="313107"/>
                    <a:pt x="1229198" y="319077"/>
                    <a:pt x="1229198" y="326242"/>
                  </a:cubicBezTo>
                  <a:cubicBezTo>
                    <a:pt x="1229198" y="333406"/>
                    <a:pt x="1222966" y="339377"/>
                    <a:pt x="1215486" y="339377"/>
                  </a:cubicBezTo>
                  <a:lnTo>
                    <a:pt x="68644" y="339377"/>
                  </a:lnTo>
                  <a:cubicBezTo>
                    <a:pt x="61165" y="339377"/>
                    <a:pt x="54932" y="333406"/>
                    <a:pt x="54932" y="326242"/>
                  </a:cubicBezTo>
                  <a:cubicBezTo>
                    <a:pt x="54932" y="319077"/>
                    <a:pt x="61165" y="313107"/>
                    <a:pt x="68644" y="313107"/>
                  </a:cubicBezTo>
                  <a:close/>
                  <a:moveTo>
                    <a:pt x="13691" y="0"/>
                  </a:moveTo>
                  <a:lnTo>
                    <a:pt x="2204255" y="0"/>
                  </a:lnTo>
                  <a:cubicBezTo>
                    <a:pt x="2211723" y="0"/>
                    <a:pt x="2217946" y="5971"/>
                    <a:pt x="2217946" y="13136"/>
                  </a:cubicBezTo>
                  <a:cubicBezTo>
                    <a:pt x="2217946" y="20301"/>
                    <a:pt x="2211723" y="26272"/>
                    <a:pt x="2204255" y="26272"/>
                  </a:cubicBezTo>
                  <a:lnTo>
                    <a:pt x="13691" y="26272"/>
                  </a:lnTo>
                  <a:cubicBezTo>
                    <a:pt x="6223" y="26272"/>
                    <a:pt x="0" y="20301"/>
                    <a:pt x="0" y="13136"/>
                  </a:cubicBezTo>
                  <a:cubicBezTo>
                    <a:pt x="0" y="5971"/>
                    <a:pt x="6223" y="0"/>
                    <a:pt x="13691" y="0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2" name="Freeform 78">
              <a:extLst>
                <a:ext uri="{FF2B5EF4-FFF2-40B4-BE49-F238E27FC236}">
                  <a16:creationId xmlns:a16="http://schemas.microsoft.com/office/drawing/2014/main" id="{EDFE66B2-10A7-893B-650F-3976DE4924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44737" y="7703929"/>
              <a:ext cx="1428193" cy="4707542"/>
            </a:xfrm>
            <a:custGeom>
              <a:avLst/>
              <a:gdLst>
                <a:gd name="T0" fmla="*/ 0 w 1148"/>
                <a:gd name="T1" fmla="*/ 397 h 3780"/>
                <a:gd name="T2" fmla="*/ 0 w 1148"/>
                <a:gd name="T3" fmla="*/ 3462 h 3780"/>
                <a:gd name="T4" fmla="*/ 0 w 1148"/>
                <a:gd name="T5" fmla="*/ 3759 h 3780"/>
                <a:gd name="T6" fmla="*/ 0 w 1148"/>
                <a:gd name="T7" fmla="*/ 3779 h 3780"/>
                <a:gd name="T8" fmla="*/ 94 w 1148"/>
                <a:gd name="T9" fmla="*/ 3779 h 3780"/>
                <a:gd name="T10" fmla="*/ 94 w 1148"/>
                <a:gd name="T11" fmla="*/ 3706 h 3780"/>
                <a:gd name="T12" fmla="*/ 94 w 1148"/>
                <a:gd name="T13" fmla="*/ 3706 h 3780"/>
                <a:gd name="T14" fmla="*/ 1053 w 1148"/>
                <a:gd name="T15" fmla="*/ 3701 h 3780"/>
                <a:gd name="T16" fmla="*/ 1053 w 1148"/>
                <a:gd name="T17" fmla="*/ 3779 h 3780"/>
                <a:gd name="T18" fmla="*/ 1147 w 1148"/>
                <a:gd name="T19" fmla="*/ 3779 h 3780"/>
                <a:gd name="T20" fmla="*/ 1147 w 1148"/>
                <a:gd name="T21" fmla="*/ 3759 h 3780"/>
                <a:gd name="T22" fmla="*/ 1147 w 1148"/>
                <a:gd name="T23" fmla="*/ 3462 h 3780"/>
                <a:gd name="T24" fmla="*/ 1147 w 1148"/>
                <a:gd name="T25" fmla="*/ 397 h 3780"/>
                <a:gd name="T26" fmla="*/ 1147 w 1148"/>
                <a:gd name="T27" fmla="*/ 397 h 3780"/>
                <a:gd name="T28" fmla="*/ 0 w 1148"/>
                <a:gd name="T29" fmla="*/ 397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48" h="3780">
                  <a:moveTo>
                    <a:pt x="0" y="397"/>
                  </a:moveTo>
                  <a:lnTo>
                    <a:pt x="0" y="3462"/>
                  </a:lnTo>
                  <a:lnTo>
                    <a:pt x="0" y="3759"/>
                  </a:lnTo>
                  <a:lnTo>
                    <a:pt x="0" y="3779"/>
                  </a:lnTo>
                  <a:lnTo>
                    <a:pt x="94" y="3779"/>
                  </a:lnTo>
                  <a:lnTo>
                    <a:pt x="94" y="3706"/>
                  </a:lnTo>
                  <a:lnTo>
                    <a:pt x="94" y="3706"/>
                  </a:lnTo>
                  <a:cubicBezTo>
                    <a:pt x="267" y="3620"/>
                    <a:pt x="652" y="3481"/>
                    <a:pt x="1053" y="3701"/>
                  </a:cubicBezTo>
                  <a:lnTo>
                    <a:pt x="1053" y="3779"/>
                  </a:lnTo>
                  <a:lnTo>
                    <a:pt x="1147" y="3779"/>
                  </a:lnTo>
                  <a:lnTo>
                    <a:pt x="1147" y="3759"/>
                  </a:lnTo>
                  <a:lnTo>
                    <a:pt x="1147" y="3462"/>
                  </a:lnTo>
                  <a:lnTo>
                    <a:pt x="1147" y="397"/>
                  </a:lnTo>
                  <a:lnTo>
                    <a:pt x="1147" y="397"/>
                  </a:lnTo>
                  <a:cubicBezTo>
                    <a:pt x="574" y="0"/>
                    <a:pt x="0" y="397"/>
                    <a:pt x="0" y="39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3" name="Freeform 79">
              <a:extLst>
                <a:ext uri="{FF2B5EF4-FFF2-40B4-BE49-F238E27FC236}">
                  <a16:creationId xmlns:a16="http://schemas.microsoft.com/office/drawing/2014/main" id="{3D62DCC5-25CD-EE7D-2BB0-C42C7B4C53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60096" y="8060980"/>
              <a:ext cx="1197484" cy="4262604"/>
            </a:xfrm>
            <a:custGeom>
              <a:avLst/>
              <a:gdLst>
                <a:gd name="T0" fmla="*/ 959 w 960"/>
                <a:gd name="T1" fmla="*/ 162 h 3422"/>
                <a:gd name="T2" fmla="*/ 959 w 960"/>
                <a:gd name="T3" fmla="*/ 3416 h 3422"/>
                <a:gd name="T4" fmla="*/ 959 w 960"/>
                <a:gd name="T5" fmla="*/ 3416 h 3422"/>
                <a:gd name="T6" fmla="*/ 0 w 960"/>
                <a:gd name="T7" fmla="*/ 3421 h 3422"/>
                <a:gd name="T8" fmla="*/ 0 w 960"/>
                <a:gd name="T9" fmla="*/ 165 h 3422"/>
                <a:gd name="T10" fmla="*/ 0 w 960"/>
                <a:gd name="T11" fmla="*/ 165 h 3422"/>
                <a:gd name="T12" fmla="*/ 292 w 960"/>
                <a:gd name="T13" fmla="*/ 54 h 3422"/>
                <a:gd name="T14" fmla="*/ 292 w 960"/>
                <a:gd name="T15" fmla="*/ 54 h 3422"/>
                <a:gd name="T16" fmla="*/ 959 w 960"/>
                <a:gd name="T17" fmla="*/ 162 h 3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0" h="3422">
                  <a:moveTo>
                    <a:pt x="959" y="162"/>
                  </a:moveTo>
                  <a:lnTo>
                    <a:pt x="959" y="3416"/>
                  </a:lnTo>
                  <a:lnTo>
                    <a:pt x="959" y="3416"/>
                  </a:lnTo>
                  <a:cubicBezTo>
                    <a:pt x="558" y="3196"/>
                    <a:pt x="173" y="3335"/>
                    <a:pt x="0" y="3421"/>
                  </a:cubicBezTo>
                  <a:lnTo>
                    <a:pt x="0" y="165"/>
                  </a:lnTo>
                  <a:lnTo>
                    <a:pt x="0" y="165"/>
                  </a:lnTo>
                  <a:cubicBezTo>
                    <a:pt x="55" y="135"/>
                    <a:pt x="159" y="83"/>
                    <a:pt x="292" y="54"/>
                  </a:cubicBezTo>
                  <a:lnTo>
                    <a:pt x="292" y="54"/>
                  </a:lnTo>
                  <a:cubicBezTo>
                    <a:pt x="532" y="0"/>
                    <a:pt x="756" y="36"/>
                    <a:pt x="959" y="16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4" name="Freeform 80">
              <a:extLst>
                <a:ext uri="{FF2B5EF4-FFF2-40B4-BE49-F238E27FC236}">
                  <a16:creationId xmlns:a16="http://schemas.microsoft.com/office/drawing/2014/main" id="{55DFB608-DB99-3D9D-887C-C3208DC49E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60096" y="8060980"/>
              <a:ext cx="1197484" cy="4262604"/>
            </a:xfrm>
            <a:custGeom>
              <a:avLst/>
              <a:gdLst>
                <a:gd name="T0" fmla="*/ 959 w 960"/>
                <a:gd name="T1" fmla="*/ 162 h 3422"/>
                <a:gd name="T2" fmla="*/ 959 w 960"/>
                <a:gd name="T3" fmla="*/ 3416 h 3422"/>
                <a:gd name="T4" fmla="*/ 959 w 960"/>
                <a:gd name="T5" fmla="*/ 3416 h 3422"/>
                <a:gd name="T6" fmla="*/ 0 w 960"/>
                <a:gd name="T7" fmla="*/ 3421 h 3422"/>
                <a:gd name="T8" fmla="*/ 0 w 960"/>
                <a:gd name="T9" fmla="*/ 165 h 3422"/>
                <a:gd name="T10" fmla="*/ 0 w 960"/>
                <a:gd name="T11" fmla="*/ 165 h 3422"/>
                <a:gd name="T12" fmla="*/ 292 w 960"/>
                <a:gd name="T13" fmla="*/ 54 h 3422"/>
                <a:gd name="T14" fmla="*/ 292 w 960"/>
                <a:gd name="T15" fmla="*/ 54 h 3422"/>
                <a:gd name="T16" fmla="*/ 959 w 960"/>
                <a:gd name="T17" fmla="*/ 162 h 3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0" h="3422">
                  <a:moveTo>
                    <a:pt x="959" y="162"/>
                  </a:moveTo>
                  <a:lnTo>
                    <a:pt x="959" y="3416"/>
                  </a:lnTo>
                  <a:lnTo>
                    <a:pt x="959" y="3416"/>
                  </a:lnTo>
                  <a:cubicBezTo>
                    <a:pt x="558" y="3196"/>
                    <a:pt x="173" y="3335"/>
                    <a:pt x="0" y="3421"/>
                  </a:cubicBezTo>
                  <a:lnTo>
                    <a:pt x="0" y="165"/>
                  </a:lnTo>
                  <a:lnTo>
                    <a:pt x="0" y="165"/>
                  </a:lnTo>
                  <a:cubicBezTo>
                    <a:pt x="55" y="135"/>
                    <a:pt x="159" y="83"/>
                    <a:pt x="292" y="54"/>
                  </a:cubicBezTo>
                  <a:lnTo>
                    <a:pt x="292" y="54"/>
                  </a:lnTo>
                  <a:cubicBezTo>
                    <a:pt x="532" y="0"/>
                    <a:pt x="756" y="36"/>
                    <a:pt x="959" y="162"/>
                  </a:cubicBezTo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5" name="Freeform 193">
              <a:extLst>
                <a:ext uri="{FF2B5EF4-FFF2-40B4-BE49-F238E27FC236}">
                  <a16:creationId xmlns:a16="http://schemas.microsoft.com/office/drawing/2014/main" id="{BB857712-132C-611A-53D0-E07FB1E58C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07279" y="9758328"/>
              <a:ext cx="734752" cy="2371753"/>
            </a:xfrm>
            <a:custGeom>
              <a:avLst/>
              <a:gdLst>
                <a:gd name="connsiteX0" fmla="*/ 352218 w 734752"/>
                <a:gd name="connsiteY0" fmla="*/ 1060163 h 2371753"/>
                <a:gd name="connsiteX1" fmla="*/ 366720 w 734752"/>
                <a:gd name="connsiteY1" fmla="*/ 1073890 h 2371753"/>
                <a:gd name="connsiteX2" fmla="*/ 366720 w 734752"/>
                <a:gd name="connsiteY2" fmla="*/ 2301845 h 2371753"/>
                <a:gd name="connsiteX3" fmla="*/ 352218 w 734752"/>
                <a:gd name="connsiteY3" fmla="*/ 2316820 h 2371753"/>
                <a:gd name="connsiteX4" fmla="*/ 335080 w 734752"/>
                <a:gd name="connsiteY4" fmla="*/ 2301845 h 2371753"/>
                <a:gd name="connsiteX5" fmla="*/ 335080 w 734752"/>
                <a:gd name="connsiteY5" fmla="*/ 1073890 h 2371753"/>
                <a:gd name="connsiteX6" fmla="*/ 352218 w 734752"/>
                <a:gd name="connsiteY6" fmla="*/ 1060163 h 2371753"/>
                <a:gd name="connsiteX7" fmla="*/ 717612 w 734752"/>
                <a:gd name="connsiteY7" fmla="*/ 609733 h 2371753"/>
                <a:gd name="connsiteX8" fmla="*/ 734752 w 734752"/>
                <a:gd name="connsiteY8" fmla="*/ 624680 h 2371753"/>
                <a:gd name="connsiteX9" fmla="*/ 734752 w 734752"/>
                <a:gd name="connsiteY9" fmla="*/ 1814242 h 2371753"/>
                <a:gd name="connsiteX10" fmla="*/ 717612 w 734752"/>
                <a:gd name="connsiteY10" fmla="*/ 1827943 h 2371753"/>
                <a:gd name="connsiteX11" fmla="*/ 703112 w 734752"/>
                <a:gd name="connsiteY11" fmla="*/ 1814242 h 2371753"/>
                <a:gd name="connsiteX12" fmla="*/ 703112 w 734752"/>
                <a:gd name="connsiteY12" fmla="*/ 624680 h 2371753"/>
                <a:gd name="connsiteX13" fmla="*/ 717612 w 734752"/>
                <a:gd name="connsiteY13" fmla="*/ 609733 h 2371753"/>
                <a:gd name="connsiteX14" fmla="*/ 15820 w 734752"/>
                <a:gd name="connsiteY14" fmla="*/ 0 h 2371753"/>
                <a:gd name="connsiteX15" fmla="*/ 31640 w 734752"/>
                <a:gd name="connsiteY15" fmla="*/ 14932 h 2371753"/>
                <a:gd name="connsiteX16" fmla="*/ 31640 w 734752"/>
                <a:gd name="connsiteY16" fmla="*/ 2356820 h 2371753"/>
                <a:gd name="connsiteX17" fmla="*/ 15820 w 734752"/>
                <a:gd name="connsiteY17" fmla="*/ 2371753 h 2371753"/>
                <a:gd name="connsiteX18" fmla="*/ 0 w 734752"/>
                <a:gd name="connsiteY18" fmla="*/ 2356820 h 2371753"/>
                <a:gd name="connsiteX19" fmla="*/ 0 w 734752"/>
                <a:gd name="connsiteY19" fmla="*/ 14932 h 2371753"/>
                <a:gd name="connsiteX20" fmla="*/ 15820 w 734752"/>
                <a:gd name="connsiteY20" fmla="*/ 0 h 2371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34752" h="2371753">
                  <a:moveTo>
                    <a:pt x="352218" y="1060163"/>
                  </a:moveTo>
                  <a:cubicBezTo>
                    <a:pt x="360128" y="1060163"/>
                    <a:pt x="366720" y="1065155"/>
                    <a:pt x="366720" y="1073890"/>
                  </a:cubicBezTo>
                  <a:lnTo>
                    <a:pt x="366720" y="2301845"/>
                  </a:lnTo>
                  <a:cubicBezTo>
                    <a:pt x="366720" y="2310580"/>
                    <a:pt x="360128" y="2316820"/>
                    <a:pt x="352218" y="2316820"/>
                  </a:cubicBezTo>
                  <a:cubicBezTo>
                    <a:pt x="342990" y="2316820"/>
                    <a:pt x="335080" y="2310580"/>
                    <a:pt x="335080" y="2301845"/>
                  </a:cubicBezTo>
                  <a:lnTo>
                    <a:pt x="335080" y="1073890"/>
                  </a:lnTo>
                  <a:cubicBezTo>
                    <a:pt x="335080" y="1065155"/>
                    <a:pt x="342990" y="1060163"/>
                    <a:pt x="352218" y="1060163"/>
                  </a:cubicBezTo>
                  <a:close/>
                  <a:moveTo>
                    <a:pt x="717612" y="609733"/>
                  </a:moveTo>
                  <a:cubicBezTo>
                    <a:pt x="726842" y="609733"/>
                    <a:pt x="734752" y="615961"/>
                    <a:pt x="734752" y="624680"/>
                  </a:cubicBezTo>
                  <a:lnTo>
                    <a:pt x="734752" y="1814242"/>
                  </a:lnTo>
                  <a:cubicBezTo>
                    <a:pt x="734752" y="1821715"/>
                    <a:pt x="726842" y="1827943"/>
                    <a:pt x="717612" y="1827943"/>
                  </a:cubicBezTo>
                  <a:cubicBezTo>
                    <a:pt x="709702" y="1827943"/>
                    <a:pt x="703112" y="1821715"/>
                    <a:pt x="703112" y="1814242"/>
                  </a:cubicBezTo>
                  <a:lnTo>
                    <a:pt x="703112" y="624680"/>
                  </a:lnTo>
                  <a:cubicBezTo>
                    <a:pt x="703112" y="615961"/>
                    <a:pt x="709702" y="609733"/>
                    <a:pt x="717612" y="609733"/>
                  </a:cubicBezTo>
                  <a:close/>
                  <a:moveTo>
                    <a:pt x="15820" y="0"/>
                  </a:moveTo>
                  <a:cubicBezTo>
                    <a:pt x="25048" y="0"/>
                    <a:pt x="31640" y="6222"/>
                    <a:pt x="31640" y="14932"/>
                  </a:cubicBezTo>
                  <a:lnTo>
                    <a:pt x="31640" y="2356820"/>
                  </a:lnTo>
                  <a:cubicBezTo>
                    <a:pt x="31640" y="2365531"/>
                    <a:pt x="25048" y="2371753"/>
                    <a:pt x="15820" y="2371753"/>
                  </a:cubicBezTo>
                  <a:cubicBezTo>
                    <a:pt x="6592" y="2371753"/>
                    <a:pt x="0" y="2365531"/>
                    <a:pt x="0" y="2356820"/>
                  </a:cubicBezTo>
                  <a:lnTo>
                    <a:pt x="0" y="14932"/>
                  </a:lnTo>
                  <a:cubicBezTo>
                    <a:pt x="0" y="6222"/>
                    <a:pt x="6592" y="0"/>
                    <a:pt x="15820" y="0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6" name="Freeform 84">
              <a:extLst>
                <a:ext uri="{FF2B5EF4-FFF2-40B4-BE49-F238E27FC236}">
                  <a16:creationId xmlns:a16="http://schemas.microsoft.com/office/drawing/2014/main" id="{410BB195-A320-10F5-4CE0-67C2F18EB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18275" y="8319151"/>
              <a:ext cx="3284842" cy="1120582"/>
            </a:xfrm>
            <a:custGeom>
              <a:avLst/>
              <a:gdLst>
                <a:gd name="T0" fmla="*/ 2325 w 2636"/>
                <a:gd name="T1" fmla="*/ 899 h 900"/>
                <a:gd name="T2" fmla="*/ 249 w 2636"/>
                <a:gd name="T3" fmla="*/ 899 h 900"/>
                <a:gd name="T4" fmla="*/ 15 w 2636"/>
                <a:gd name="T5" fmla="*/ 899 h 900"/>
                <a:gd name="T6" fmla="*/ 0 w 2636"/>
                <a:gd name="T7" fmla="*/ 899 h 900"/>
                <a:gd name="T8" fmla="*/ 0 w 2636"/>
                <a:gd name="T9" fmla="*/ 825 h 900"/>
                <a:gd name="T10" fmla="*/ 58 w 2636"/>
                <a:gd name="T11" fmla="*/ 825 h 900"/>
                <a:gd name="T12" fmla="*/ 58 w 2636"/>
                <a:gd name="T13" fmla="*/ 825 h 900"/>
                <a:gd name="T14" fmla="*/ 61 w 2636"/>
                <a:gd name="T15" fmla="*/ 73 h 900"/>
                <a:gd name="T16" fmla="*/ 0 w 2636"/>
                <a:gd name="T17" fmla="*/ 73 h 900"/>
                <a:gd name="T18" fmla="*/ 0 w 2636"/>
                <a:gd name="T19" fmla="*/ 0 h 900"/>
                <a:gd name="T20" fmla="*/ 15 w 2636"/>
                <a:gd name="T21" fmla="*/ 0 h 900"/>
                <a:gd name="T22" fmla="*/ 249 w 2636"/>
                <a:gd name="T23" fmla="*/ 0 h 900"/>
                <a:gd name="T24" fmla="*/ 2325 w 2636"/>
                <a:gd name="T25" fmla="*/ 0 h 900"/>
                <a:gd name="T26" fmla="*/ 2325 w 2636"/>
                <a:gd name="T27" fmla="*/ 0 h 900"/>
                <a:gd name="T28" fmla="*/ 2325 w 2636"/>
                <a:gd name="T29" fmla="*/ 899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36" h="900">
                  <a:moveTo>
                    <a:pt x="2325" y="899"/>
                  </a:moveTo>
                  <a:lnTo>
                    <a:pt x="249" y="899"/>
                  </a:lnTo>
                  <a:lnTo>
                    <a:pt x="15" y="899"/>
                  </a:lnTo>
                  <a:lnTo>
                    <a:pt x="0" y="899"/>
                  </a:lnTo>
                  <a:lnTo>
                    <a:pt x="0" y="825"/>
                  </a:lnTo>
                  <a:lnTo>
                    <a:pt x="58" y="825"/>
                  </a:lnTo>
                  <a:lnTo>
                    <a:pt x="58" y="825"/>
                  </a:lnTo>
                  <a:cubicBezTo>
                    <a:pt x="125" y="690"/>
                    <a:pt x="234" y="388"/>
                    <a:pt x="61" y="73"/>
                  </a:cubicBezTo>
                  <a:lnTo>
                    <a:pt x="0" y="7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249" y="0"/>
                  </a:lnTo>
                  <a:lnTo>
                    <a:pt x="2325" y="0"/>
                  </a:lnTo>
                  <a:lnTo>
                    <a:pt x="2325" y="0"/>
                  </a:lnTo>
                  <a:cubicBezTo>
                    <a:pt x="2635" y="449"/>
                    <a:pt x="2325" y="899"/>
                    <a:pt x="2325" y="899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7" name="Freeform 85">
              <a:extLst>
                <a:ext uri="{FF2B5EF4-FFF2-40B4-BE49-F238E27FC236}">
                  <a16:creationId xmlns:a16="http://schemas.microsoft.com/office/drawing/2014/main" id="{948EBC8D-8B61-20FA-76EB-EDA99C0A05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18275" y="8319151"/>
              <a:ext cx="3284842" cy="1120582"/>
            </a:xfrm>
            <a:custGeom>
              <a:avLst/>
              <a:gdLst>
                <a:gd name="T0" fmla="*/ 2325 w 2636"/>
                <a:gd name="T1" fmla="*/ 899 h 900"/>
                <a:gd name="T2" fmla="*/ 249 w 2636"/>
                <a:gd name="T3" fmla="*/ 899 h 900"/>
                <a:gd name="T4" fmla="*/ 15 w 2636"/>
                <a:gd name="T5" fmla="*/ 899 h 900"/>
                <a:gd name="T6" fmla="*/ 0 w 2636"/>
                <a:gd name="T7" fmla="*/ 899 h 900"/>
                <a:gd name="T8" fmla="*/ 0 w 2636"/>
                <a:gd name="T9" fmla="*/ 825 h 900"/>
                <a:gd name="T10" fmla="*/ 58 w 2636"/>
                <a:gd name="T11" fmla="*/ 825 h 900"/>
                <a:gd name="T12" fmla="*/ 58 w 2636"/>
                <a:gd name="T13" fmla="*/ 825 h 900"/>
                <a:gd name="T14" fmla="*/ 61 w 2636"/>
                <a:gd name="T15" fmla="*/ 73 h 900"/>
                <a:gd name="T16" fmla="*/ 0 w 2636"/>
                <a:gd name="T17" fmla="*/ 73 h 900"/>
                <a:gd name="T18" fmla="*/ 0 w 2636"/>
                <a:gd name="T19" fmla="*/ 0 h 900"/>
                <a:gd name="T20" fmla="*/ 15 w 2636"/>
                <a:gd name="T21" fmla="*/ 0 h 900"/>
                <a:gd name="T22" fmla="*/ 249 w 2636"/>
                <a:gd name="T23" fmla="*/ 0 h 900"/>
                <a:gd name="T24" fmla="*/ 2325 w 2636"/>
                <a:gd name="T25" fmla="*/ 0 h 900"/>
                <a:gd name="T26" fmla="*/ 2325 w 2636"/>
                <a:gd name="T27" fmla="*/ 0 h 900"/>
                <a:gd name="T28" fmla="*/ 2325 w 2636"/>
                <a:gd name="T29" fmla="*/ 899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36" h="900">
                  <a:moveTo>
                    <a:pt x="2325" y="899"/>
                  </a:moveTo>
                  <a:lnTo>
                    <a:pt x="249" y="899"/>
                  </a:lnTo>
                  <a:lnTo>
                    <a:pt x="15" y="899"/>
                  </a:lnTo>
                  <a:lnTo>
                    <a:pt x="0" y="899"/>
                  </a:lnTo>
                  <a:lnTo>
                    <a:pt x="0" y="825"/>
                  </a:lnTo>
                  <a:lnTo>
                    <a:pt x="58" y="825"/>
                  </a:lnTo>
                  <a:lnTo>
                    <a:pt x="58" y="825"/>
                  </a:lnTo>
                  <a:cubicBezTo>
                    <a:pt x="125" y="690"/>
                    <a:pt x="234" y="388"/>
                    <a:pt x="61" y="73"/>
                  </a:cubicBezTo>
                  <a:lnTo>
                    <a:pt x="0" y="7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249" y="0"/>
                  </a:lnTo>
                  <a:lnTo>
                    <a:pt x="2325" y="0"/>
                  </a:lnTo>
                  <a:lnTo>
                    <a:pt x="2325" y="0"/>
                  </a:lnTo>
                  <a:cubicBezTo>
                    <a:pt x="2635" y="449"/>
                    <a:pt x="2325" y="899"/>
                    <a:pt x="2325" y="899"/>
                  </a:cubicBezTo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8" name="Freeform 86">
              <a:extLst>
                <a:ext uri="{FF2B5EF4-FFF2-40B4-BE49-F238E27FC236}">
                  <a16:creationId xmlns:a16="http://schemas.microsoft.com/office/drawing/2014/main" id="{6D2F57CD-1359-2210-EAED-385EF2C0F9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89683" y="8412534"/>
              <a:ext cx="2933286" cy="939309"/>
            </a:xfrm>
            <a:custGeom>
              <a:avLst/>
              <a:gdLst>
                <a:gd name="T0" fmla="*/ 2227 w 2356"/>
                <a:gd name="T1" fmla="*/ 0 h 753"/>
                <a:gd name="T2" fmla="*/ 3 w 2356"/>
                <a:gd name="T3" fmla="*/ 0 h 753"/>
                <a:gd name="T4" fmla="*/ 3 w 2356"/>
                <a:gd name="T5" fmla="*/ 0 h 753"/>
                <a:gd name="T6" fmla="*/ 0 w 2356"/>
                <a:gd name="T7" fmla="*/ 752 h 753"/>
                <a:gd name="T8" fmla="*/ 2225 w 2356"/>
                <a:gd name="T9" fmla="*/ 752 h 753"/>
                <a:gd name="T10" fmla="*/ 2225 w 2356"/>
                <a:gd name="T11" fmla="*/ 752 h 753"/>
                <a:gd name="T12" fmla="*/ 2313 w 2356"/>
                <a:gd name="T13" fmla="*/ 523 h 753"/>
                <a:gd name="T14" fmla="*/ 2313 w 2356"/>
                <a:gd name="T15" fmla="*/ 523 h 753"/>
                <a:gd name="T16" fmla="*/ 2227 w 2356"/>
                <a:gd name="T17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6" h="753">
                  <a:moveTo>
                    <a:pt x="2227" y="0"/>
                  </a:moveTo>
                  <a:lnTo>
                    <a:pt x="3" y="0"/>
                  </a:lnTo>
                  <a:lnTo>
                    <a:pt x="3" y="0"/>
                  </a:lnTo>
                  <a:cubicBezTo>
                    <a:pt x="176" y="315"/>
                    <a:pt x="67" y="617"/>
                    <a:pt x="0" y="752"/>
                  </a:cubicBezTo>
                  <a:lnTo>
                    <a:pt x="2225" y="752"/>
                  </a:lnTo>
                  <a:lnTo>
                    <a:pt x="2225" y="752"/>
                  </a:lnTo>
                  <a:cubicBezTo>
                    <a:pt x="2249" y="710"/>
                    <a:pt x="2289" y="627"/>
                    <a:pt x="2313" y="523"/>
                  </a:cubicBezTo>
                  <a:lnTo>
                    <a:pt x="2313" y="523"/>
                  </a:lnTo>
                  <a:cubicBezTo>
                    <a:pt x="2355" y="335"/>
                    <a:pt x="2326" y="159"/>
                    <a:pt x="222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59" name="Freeform 87">
              <a:extLst>
                <a:ext uri="{FF2B5EF4-FFF2-40B4-BE49-F238E27FC236}">
                  <a16:creationId xmlns:a16="http://schemas.microsoft.com/office/drawing/2014/main" id="{60A8629B-77E9-6D86-7895-6453465029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89683" y="8412534"/>
              <a:ext cx="2933286" cy="939309"/>
            </a:xfrm>
            <a:custGeom>
              <a:avLst/>
              <a:gdLst>
                <a:gd name="T0" fmla="*/ 2227 w 2356"/>
                <a:gd name="T1" fmla="*/ 0 h 753"/>
                <a:gd name="T2" fmla="*/ 3 w 2356"/>
                <a:gd name="T3" fmla="*/ 0 h 753"/>
                <a:gd name="T4" fmla="*/ 3 w 2356"/>
                <a:gd name="T5" fmla="*/ 0 h 753"/>
                <a:gd name="T6" fmla="*/ 0 w 2356"/>
                <a:gd name="T7" fmla="*/ 752 h 753"/>
                <a:gd name="T8" fmla="*/ 2225 w 2356"/>
                <a:gd name="T9" fmla="*/ 752 h 753"/>
                <a:gd name="T10" fmla="*/ 2225 w 2356"/>
                <a:gd name="T11" fmla="*/ 752 h 753"/>
                <a:gd name="T12" fmla="*/ 2313 w 2356"/>
                <a:gd name="T13" fmla="*/ 523 h 753"/>
                <a:gd name="T14" fmla="*/ 2313 w 2356"/>
                <a:gd name="T15" fmla="*/ 523 h 753"/>
                <a:gd name="T16" fmla="*/ 2227 w 2356"/>
                <a:gd name="T17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6" h="753">
                  <a:moveTo>
                    <a:pt x="2227" y="0"/>
                  </a:moveTo>
                  <a:lnTo>
                    <a:pt x="3" y="0"/>
                  </a:lnTo>
                  <a:lnTo>
                    <a:pt x="3" y="0"/>
                  </a:lnTo>
                  <a:cubicBezTo>
                    <a:pt x="176" y="315"/>
                    <a:pt x="67" y="617"/>
                    <a:pt x="0" y="752"/>
                  </a:cubicBezTo>
                  <a:lnTo>
                    <a:pt x="2225" y="752"/>
                  </a:lnTo>
                  <a:lnTo>
                    <a:pt x="2225" y="752"/>
                  </a:lnTo>
                  <a:cubicBezTo>
                    <a:pt x="2249" y="710"/>
                    <a:pt x="2289" y="627"/>
                    <a:pt x="2313" y="523"/>
                  </a:cubicBezTo>
                  <a:lnTo>
                    <a:pt x="2313" y="523"/>
                  </a:lnTo>
                  <a:cubicBezTo>
                    <a:pt x="2355" y="335"/>
                    <a:pt x="2326" y="159"/>
                    <a:pt x="2227" y="0"/>
                  </a:cubicBezTo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0" name="Freeform 88">
              <a:extLst>
                <a:ext uri="{FF2B5EF4-FFF2-40B4-BE49-F238E27FC236}">
                  <a16:creationId xmlns:a16="http://schemas.microsoft.com/office/drawing/2014/main" id="{01E2A65C-AB8A-EDB4-5772-E67706FDF9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13108" y="8319151"/>
              <a:ext cx="3070615" cy="1120582"/>
            </a:xfrm>
            <a:custGeom>
              <a:avLst/>
              <a:gdLst>
                <a:gd name="T0" fmla="*/ 2153 w 2465"/>
                <a:gd name="T1" fmla="*/ 899 h 900"/>
                <a:gd name="T2" fmla="*/ 0 w 2465"/>
                <a:gd name="T3" fmla="*/ 899 h 900"/>
                <a:gd name="T4" fmla="*/ 0 w 2465"/>
                <a:gd name="T5" fmla="*/ 899 h 900"/>
                <a:gd name="T6" fmla="*/ 0 w 2465"/>
                <a:gd name="T7" fmla="*/ 0 h 900"/>
                <a:gd name="T8" fmla="*/ 2153 w 2465"/>
                <a:gd name="T9" fmla="*/ 0 h 900"/>
                <a:gd name="T10" fmla="*/ 2153 w 2465"/>
                <a:gd name="T11" fmla="*/ 0 h 900"/>
                <a:gd name="T12" fmla="*/ 2153 w 2465"/>
                <a:gd name="T13" fmla="*/ 899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5" h="900">
                  <a:moveTo>
                    <a:pt x="2153" y="899"/>
                  </a:moveTo>
                  <a:lnTo>
                    <a:pt x="0" y="899"/>
                  </a:lnTo>
                  <a:lnTo>
                    <a:pt x="0" y="899"/>
                  </a:lnTo>
                  <a:cubicBezTo>
                    <a:pt x="0" y="899"/>
                    <a:pt x="310" y="449"/>
                    <a:pt x="0" y="0"/>
                  </a:cubicBezTo>
                  <a:lnTo>
                    <a:pt x="2153" y="0"/>
                  </a:lnTo>
                  <a:lnTo>
                    <a:pt x="2153" y="0"/>
                  </a:lnTo>
                  <a:cubicBezTo>
                    <a:pt x="2464" y="449"/>
                    <a:pt x="2153" y="899"/>
                    <a:pt x="2153" y="899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1" name="Freeform 89">
              <a:extLst>
                <a:ext uri="{FF2B5EF4-FFF2-40B4-BE49-F238E27FC236}">
                  <a16:creationId xmlns:a16="http://schemas.microsoft.com/office/drawing/2014/main" id="{7E051A94-F756-D2D4-E7B6-1BF6A983F9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37793" y="8604792"/>
              <a:ext cx="87889" cy="582263"/>
            </a:xfrm>
            <a:custGeom>
              <a:avLst/>
              <a:gdLst>
                <a:gd name="T0" fmla="*/ 7 w 69"/>
                <a:gd name="T1" fmla="*/ 466 h 467"/>
                <a:gd name="T2" fmla="*/ 7 w 69"/>
                <a:gd name="T3" fmla="*/ 466 h 467"/>
                <a:gd name="T4" fmla="*/ 13 w 69"/>
                <a:gd name="T5" fmla="*/ 461 h 467"/>
                <a:gd name="T6" fmla="*/ 13 w 69"/>
                <a:gd name="T7" fmla="*/ 461 h 467"/>
                <a:gd name="T8" fmla="*/ 27 w 69"/>
                <a:gd name="T9" fmla="*/ 5 h 467"/>
                <a:gd name="T10" fmla="*/ 27 w 69"/>
                <a:gd name="T11" fmla="*/ 5 h 467"/>
                <a:gd name="T12" fmla="*/ 20 w 69"/>
                <a:gd name="T13" fmla="*/ 1 h 467"/>
                <a:gd name="T14" fmla="*/ 20 w 69"/>
                <a:gd name="T15" fmla="*/ 1 h 467"/>
                <a:gd name="T16" fmla="*/ 16 w 69"/>
                <a:gd name="T17" fmla="*/ 8 h 467"/>
                <a:gd name="T18" fmla="*/ 16 w 69"/>
                <a:gd name="T19" fmla="*/ 8 h 467"/>
                <a:gd name="T20" fmla="*/ 1 w 69"/>
                <a:gd name="T21" fmla="*/ 458 h 467"/>
                <a:gd name="T22" fmla="*/ 1 w 69"/>
                <a:gd name="T23" fmla="*/ 458 h 467"/>
                <a:gd name="T24" fmla="*/ 5 w 69"/>
                <a:gd name="T25" fmla="*/ 466 h 467"/>
                <a:gd name="T26" fmla="*/ 5 w 69"/>
                <a:gd name="T27" fmla="*/ 466 h 467"/>
                <a:gd name="T28" fmla="*/ 7 w 69"/>
                <a:gd name="T29" fmla="*/ 46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" h="467">
                  <a:moveTo>
                    <a:pt x="7" y="466"/>
                  </a:moveTo>
                  <a:lnTo>
                    <a:pt x="7" y="466"/>
                  </a:lnTo>
                  <a:cubicBezTo>
                    <a:pt x="10" y="466"/>
                    <a:pt x="12" y="464"/>
                    <a:pt x="13" y="461"/>
                  </a:cubicBezTo>
                  <a:lnTo>
                    <a:pt x="13" y="461"/>
                  </a:lnTo>
                  <a:cubicBezTo>
                    <a:pt x="63" y="304"/>
                    <a:pt x="68" y="151"/>
                    <a:pt x="27" y="5"/>
                  </a:cubicBezTo>
                  <a:lnTo>
                    <a:pt x="27" y="5"/>
                  </a:lnTo>
                  <a:cubicBezTo>
                    <a:pt x="26" y="1"/>
                    <a:pt x="23" y="0"/>
                    <a:pt x="20" y="1"/>
                  </a:cubicBezTo>
                  <a:lnTo>
                    <a:pt x="20" y="1"/>
                  </a:lnTo>
                  <a:cubicBezTo>
                    <a:pt x="17" y="1"/>
                    <a:pt x="14" y="5"/>
                    <a:pt x="16" y="8"/>
                  </a:cubicBezTo>
                  <a:lnTo>
                    <a:pt x="16" y="8"/>
                  </a:lnTo>
                  <a:cubicBezTo>
                    <a:pt x="55" y="151"/>
                    <a:pt x="50" y="303"/>
                    <a:pt x="1" y="458"/>
                  </a:cubicBezTo>
                  <a:lnTo>
                    <a:pt x="1" y="458"/>
                  </a:lnTo>
                  <a:cubicBezTo>
                    <a:pt x="0" y="461"/>
                    <a:pt x="2" y="464"/>
                    <a:pt x="5" y="466"/>
                  </a:cubicBezTo>
                  <a:lnTo>
                    <a:pt x="5" y="466"/>
                  </a:lnTo>
                  <a:cubicBezTo>
                    <a:pt x="5" y="466"/>
                    <a:pt x="6" y="466"/>
                    <a:pt x="7" y="46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2" name="Freeform 90">
              <a:extLst>
                <a:ext uri="{FF2B5EF4-FFF2-40B4-BE49-F238E27FC236}">
                  <a16:creationId xmlns:a16="http://schemas.microsoft.com/office/drawing/2014/main" id="{ABE2000A-F9CE-0353-D4DA-BEE6048C46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92129" y="8604792"/>
              <a:ext cx="87889" cy="582263"/>
            </a:xfrm>
            <a:custGeom>
              <a:avLst/>
              <a:gdLst>
                <a:gd name="T0" fmla="*/ 7 w 69"/>
                <a:gd name="T1" fmla="*/ 466 h 467"/>
                <a:gd name="T2" fmla="*/ 7 w 69"/>
                <a:gd name="T3" fmla="*/ 466 h 467"/>
                <a:gd name="T4" fmla="*/ 13 w 69"/>
                <a:gd name="T5" fmla="*/ 461 h 467"/>
                <a:gd name="T6" fmla="*/ 13 w 69"/>
                <a:gd name="T7" fmla="*/ 461 h 467"/>
                <a:gd name="T8" fmla="*/ 28 w 69"/>
                <a:gd name="T9" fmla="*/ 5 h 467"/>
                <a:gd name="T10" fmla="*/ 28 w 69"/>
                <a:gd name="T11" fmla="*/ 5 h 467"/>
                <a:gd name="T12" fmla="*/ 21 w 69"/>
                <a:gd name="T13" fmla="*/ 1 h 467"/>
                <a:gd name="T14" fmla="*/ 21 w 69"/>
                <a:gd name="T15" fmla="*/ 1 h 467"/>
                <a:gd name="T16" fmla="*/ 16 w 69"/>
                <a:gd name="T17" fmla="*/ 8 h 467"/>
                <a:gd name="T18" fmla="*/ 16 w 69"/>
                <a:gd name="T19" fmla="*/ 8 h 467"/>
                <a:gd name="T20" fmla="*/ 2 w 69"/>
                <a:gd name="T21" fmla="*/ 458 h 467"/>
                <a:gd name="T22" fmla="*/ 2 w 69"/>
                <a:gd name="T23" fmla="*/ 458 h 467"/>
                <a:gd name="T24" fmla="*/ 5 w 69"/>
                <a:gd name="T25" fmla="*/ 466 h 467"/>
                <a:gd name="T26" fmla="*/ 5 w 69"/>
                <a:gd name="T27" fmla="*/ 466 h 467"/>
                <a:gd name="T28" fmla="*/ 7 w 69"/>
                <a:gd name="T29" fmla="*/ 46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" h="467">
                  <a:moveTo>
                    <a:pt x="7" y="466"/>
                  </a:moveTo>
                  <a:lnTo>
                    <a:pt x="7" y="466"/>
                  </a:lnTo>
                  <a:cubicBezTo>
                    <a:pt x="10" y="466"/>
                    <a:pt x="12" y="464"/>
                    <a:pt x="13" y="461"/>
                  </a:cubicBezTo>
                  <a:lnTo>
                    <a:pt x="13" y="461"/>
                  </a:lnTo>
                  <a:cubicBezTo>
                    <a:pt x="63" y="304"/>
                    <a:pt x="68" y="151"/>
                    <a:pt x="28" y="5"/>
                  </a:cubicBezTo>
                  <a:lnTo>
                    <a:pt x="28" y="5"/>
                  </a:lnTo>
                  <a:cubicBezTo>
                    <a:pt x="27" y="1"/>
                    <a:pt x="24" y="0"/>
                    <a:pt x="21" y="1"/>
                  </a:cubicBezTo>
                  <a:lnTo>
                    <a:pt x="21" y="1"/>
                  </a:lnTo>
                  <a:cubicBezTo>
                    <a:pt x="17" y="1"/>
                    <a:pt x="15" y="5"/>
                    <a:pt x="16" y="8"/>
                  </a:cubicBezTo>
                  <a:lnTo>
                    <a:pt x="16" y="8"/>
                  </a:lnTo>
                  <a:cubicBezTo>
                    <a:pt x="56" y="151"/>
                    <a:pt x="51" y="303"/>
                    <a:pt x="2" y="458"/>
                  </a:cubicBezTo>
                  <a:lnTo>
                    <a:pt x="2" y="458"/>
                  </a:lnTo>
                  <a:cubicBezTo>
                    <a:pt x="0" y="461"/>
                    <a:pt x="2" y="464"/>
                    <a:pt x="5" y="466"/>
                  </a:cubicBezTo>
                  <a:lnTo>
                    <a:pt x="5" y="466"/>
                  </a:lnTo>
                  <a:cubicBezTo>
                    <a:pt x="6" y="466"/>
                    <a:pt x="6" y="466"/>
                    <a:pt x="7" y="46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3" name="Freeform 91">
              <a:extLst>
                <a:ext uri="{FF2B5EF4-FFF2-40B4-BE49-F238E27FC236}">
                  <a16:creationId xmlns:a16="http://schemas.microsoft.com/office/drawing/2014/main" id="{64E94A4F-7691-4082-6B7E-B66C0CBAD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12976" y="8615778"/>
              <a:ext cx="1708336" cy="565785"/>
            </a:xfrm>
            <a:custGeom>
              <a:avLst/>
              <a:gdLst>
                <a:gd name="T0" fmla="*/ 1306 w 1370"/>
                <a:gd name="T1" fmla="*/ 454 h 455"/>
                <a:gd name="T2" fmla="*/ 1306 w 1370"/>
                <a:gd name="T3" fmla="*/ 454 h 455"/>
                <a:gd name="T4" fmla="*/ 1321 w 1370"/>
                <a:gd name="T5" fmla="*/ 0 h 455"/>
                <a:gd name="T6" fmla="*/ 15 w 1370"/>
                <a:gd name="T7" fmla="*/ 0 h 455"/>
                <a:gd name="T8" fmla="*/ 15 w 1370"/>
                <a:gd name="T9" fmla="*/ 0 h 455"/>
                <a:gd name="T10" fmla="*/ 0 w 1370"/>
                <a:gd name="T11" fmla="*/ 454 h 455"/>
                <a:gd name="T12" fmla="*/ 1306 w 1370"/>
                <a:gd name="T13" fmla="*/ 454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0" h="455">
                  <a:moveTo>
                    <a:pt x="1306" y="454"/>
                  </a:moveTo>
                  <a:lnTo>
                    <a:pt x="1306" y="454"/>
                  </a:lnTo>
                  <a:cubicBezTo>
                    <a:pt x="1345" y="334"/>
                    <a:pt x="1369" y="173"/>
                    <a:pt x="1321" y="0"/>
                  </a:cubicBezTo>
                  <a:lnTo>
                    <a:pt x="15" y="0"/>
                  </a:lnTo>
                  <a:lnTo>
                    <a:pt x="15" y="0"/>
                  </a:lnTo>
                  <a:cubicBezTo>
                    <a:pt x="63" y="173"/>
                    <a:pt x="38" y="334"/>
                    <a:pt x="0" y="454"/>
                  </a:cubicBezTo>
                  <a:lnTo>
                    <a:pt x="1306" y="454"/>
                  </a:lnTo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4" name="Freeform 202">
              <a:extLst>
                <a:ext uri="{FF2B5EF4-FFF2-40B4-BE49-F238E27FC236}">
                  <a16:creationId xmlns:a16="http://schemas.microsoft.com/office/drawing/2014/main" id="{7753C5D7-5CAA-D69F-82C0-6E6FC3615C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35745" y="8494929"/>
              <a:ext cx="2487105" cy="658009"/>
            </a:xfrm>
            <a:custGeom>
              <a:avLst/>
              <a:gdLst>
                <a:gd name="connsiteX0" fmla="*/ 11216 w 2487105"/>
                <a:gd name="connsiteY0" fmla="*/ 637193 h 658009"/>
                <a:gd name="connsiteX1" fmla="*/ 2398984 w 2487105"/>
                <a:gd name="connsiteY1" fmla="*/ 637193 h 658009"/>
                <a:gd name="connsiteX2" fmla="*/ 2410200 w 2487105"/>
                <a:gd name="connsiteY2" fmla="*/ 647601 h 658009"/>
                <a:gd name="connsiteX3" fmla="*/ 2398984 w 2487105"/>
                <a:gd name="connsiteY3" fmla="*/ 658009 h 658009"/>
                <a:gd name="connsiteX4" fmla="*/ 11216 w 2487105"/>
                <a:gd name="connsiteY4" fmla="*/ 658009 h 658009"/>
                <a:gd name="connsiteX5" fmla="*/ 0 w 2487105"/>
                <a:gd name="connsiteY5" fmla="*/ 647601 h 658009"/>
                <a:gd name="connsiteX6" fmla="*/ 11216 w 2487105"/>
                <a:gd name="connsiteY6" fmla="*/ 637193 h 658009"/>
                <a:gd name="connsiteX7" fmla="*/ 1516282 w 2487105"/>
                <a:gd name="connsiteY7" fmla="*/ 269161 h 658009"/>
                <a:gd name="connsiteX8" fmla="*/ 2475917 w 2487105"/>
                <a:gd name="connsiteY8" fmla="*/ 269161 h 658009"/>
                <a:gd name="connsiteX9" fmla="*/ 2487105 w 2487105"/>
                <a:gd name="connsiteY9" fmla="*/ 279569 h 658009"/>
                <a:gd name="connsiteX10" fmla="*/ 2475917 w 2487105"/>
                <a:gd name="connsiteY10" fmla="*/ 289977 h 658009"/>
                <a:gd name="connsiteX11" fmla="*/ 1516282 w 2487105"/>
                <a:gd name="connsiteY11" fmla="*/ 289977 h 658009"/>
                <a:gd name="connsiteX12" fmla="*/ 1505095 w 2487105"/>
                <a:gd name="connsiteY12" fmla="*/ 279569 h 658009"/>
                <a:gd name="connsiteX13" fmla="*/ 1516282 w 2487105"/>
                <a:gd name="connsiteY13" fmla="*/ 269161 h 658009"/>
                <a:gd name="connsiteX14" fmla="*/ 1477845 w 2487105"/>
                <a:gd name="connsiteY14" fmla="*/ 0 h 658009"/>
                <a:gd name="connsiteX15" fmla="*/ 2409990 w 2487105"/>
                <a:gd name="connsiteY15" fmla="*/ 0 h 658009"/>
                <a:gd name="connsiteX16" fmla="*/ 2421191 w 2487105"/>
                <a:gd name="connsiteY16" fmla="*/ 10408 h 658009"/>
                <a:gd name="connsiteX17" fmla="*/ 2409990 w 2487105"/>
                <a:gd name="connsiteY17" fmla="*/ 20816 h 658009"/>
                <a:gd name="connsiteX18" fmla="*/ 1477845 w 2487105"/>
                <a:gd name="connsiteY18" fmla="*/ 20816 h 658009"/>
                <a:gd name="connsiteX19" fmla="*/ 1466644 w 2487105"/>
                <a:gd name="connsiteY19" fmla="*/ 10408 h 658009"/>
                <a:gd name="connsiteX20" fmla="*/ 1477845 w 2487105"/>
                <a:gd name="connsiteY20" fmla="*/ 0 h 65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87105" h="658009">
                  <a:moveTo>
                    <a:pt x="11216" y="637193"/>
                  </a:moveTo>
                  <a:lnTo>
                    <a:pt x="2398984" y="637193"/>
                  </a:lnTo>
                  <a:cubicBezTo>
                    <a:pt x="2405215" y="637193"/>
                    <a:pt x="2410200" y="641819"/>
                    <a:pt x="2410200" y="647601"/>
                  </a:cubicBezTo>
                  <a:cubicBezTo>
                    <a:pt x="2410200" y="653383"/>
                    <a:pt x="2405215" y="658009"/>
                    <a:pt x="2398984" y="658009"/>
                  </a:cubicBezTo>
                  <a:lnTo>
                    <a:pt x="11216" y="658009"/>
                  </a:lnTo>
                  <a:cubicBezTo>
                    <a:pt x="4985" y="658009"/>
                    <a:pt x="0" y="653383"/>
                    <a:pt x="0" y="647601"/>
                  </a:cubicBezTo>
                  <a:cubicBezTo>
                    <a:pt x="0" y="641819"/>
                    <a:pt x="4985" y="637193"/>
                    <a:pt x="11216" y="637193"/>
                  </a:cubicBezTo>
                  <a:close/>
                  <a:moveTo>
                    <a:pt x="1516282" y="269161"/>
                  </a:moveTo>
                  <a:lnTo>
                    <a:pt x="2475917" y="269161"/>
                  </a:lnTo>
                  <a:cubicBezTo>
                    <a:pt x="2482133" y="269161"/>
                    <a:pt x="2487105" y="273787"/>
                    <a:pt x="2487105" y="279569"/>
                  </a:cubicBezTo>
                  <a:cubicBezTo>
                    <a:pt x="2487105" y="285351"/>
                    <a:pt x="2482133" y="289977"/>
                    <a:pt x="2475917" y="289977"/>
                  </a:cubicBezTo>
                  <a:lnTo>
                    <a:pt x="1516282" y="289977"/>
                  </a:lnTo>
                  <a:cubicBezTo>
                    <a:pt x="1510067" y="289977"/>
                    <a:pt x="1505095" y="285351"/>
                    <a:pt x="1505095" y="279569"/>
                  </a:cubicBezTo>
                  <a:cubicBezTo>
                    <a:pt x="1505095" y="273787"/>
                    <a:pt x="1510067" y="269161"/>
                    <a:pt x="1516282" y="269161"/>
                  </a:cubicBezTo>
                  <a:close/>
                  <a:moveTo>
                    <a:pt x="1477845" y="0"/>
                  </a:moveTo>
                  <a:lnTo>
                    <a:pt x="2409990" y="0"/>
                  </a:lnTo>
                  <a:cubicBezTo>
                    <a:pt x="2416212" y="0"/>
                    <a:pt x="2421191" y="4626"/>
                    <a:pt x="2421191" y="10408"/>
                  </a:cubicBezTo>
                  <a:cubicBezTo>
                    <a:pt x="2421191" y="16190"/>
                    <a:pt x="2416212" y="20816"/>
                    <a:pt x="2409990" y="20816"/>
                  </a:cubicBezTo>
                  <a:lnTo>
                    <a:pt x="1477845" y="20816"/>
                  </a:lnTo>
                  <a:cubicBezTo>
                    <a:pt x="1471622" y="20816"/>
                    <a:pt x="1466644" y="16190"/>
                    <a:pt x="1466644" y="10408"/>
                  </a:cubicBezTo>
                  <a:cubicBezTo>
                    <a:pt x="1466644" y="4626"/>
                    <a:pt x="1471622" y="0"/>
                    <a:pt x="1477845" y="0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5" name="Freeform 95">
              <a:extLst>
                <a:ext uri="{FF2B5EF4-FFF2-40B4-BE49-F238E27FC236}">
                  <a16:creationId xmlns:a16="http://schemas.microsoft.com/office/drawing/2014/main" id="{F163C3A7-0FB6-94F5-6B21-FE2F2ED07D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74523" y="9324381"/>
              <a:ext cx="1697352" cy="16477"/>
            </a:xfrm>
            <a:custGeom>
              <a:avLst/>
              <a:gdLst>
                <a:gd name="T0" fmla="*/ 6 w 1363"/>
                <a:gd name="T1" fmla="*/ 13 h 14"/>
                <a:gd name="T2" fmla="*/ 1355 w 1363"/>
                <a:gd name="T3" fmla="*/ 13 h 14"/>
                <a:gd name="T4" fmla="*/ 1355 w 1363"/>
                <a:gd name="T5" fmla="*/ 13 h 14"/>
                <a:gd name="T6" fmla="*/ 1362 w 1363"/>
                <a:gd name="T7" fmla="*/ 7 h 14"/>
                <a:gd name="T8" fmla="*/ 1362 w 1363"/>
                <a:gd name="T9" fmla="*/ 7 h 14"/>
                <a:gd name="T10" fmla="*/ 1355 w 1363"/>
                <a:gd name="T11" fmla="*/ 0 h 14"/>
                <a:gd name="T12" fmla="*/ 6 w 1363"/>
                <a:gd name="T13" fmla="*/ 0 h 14"/>
                <a:gd name="T14" fmla="*/ 6 w 1363"/>
                <a:gd name="T15" fmla="*/ 0 h 14"/>
                <a:gd name="T16" fmla="*/ 0 w 1363"/>
                <a:gd name="T17" fmla="*/ 7 h 14"/>
                <a:gd name="T18" fmla="*/ 0 w 1363"/>
                <a:gd name="T19" fmla="*/ 7 h 14"/>
                <a:gd name="T20" fmla="*/ 6 w 1363"/>
                <a:gd name="T21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63" h="14">
                  <a:moveTo>
                    <a:pt x="6" y="13"/>
                  </a:moveTo>
                  <a:lnTo>
                    <a:pt x="1355" y="13"/>
                  </a:lnTo>
                  <a:lnTo>
                    <a:pt x="1355" y="13"/>
                  </a:lnTo>
                  <a:cubicBezTo>
                    <a:pt x="1359" y="13"/>
                    <a:pt x="1362" y="10"/>
                    <a:pt x="1362" y="7"/>
                  </a:cubicBezTo>
                  <a:lnTo>
                    <a:pt x="1362" y="7"/>
                  </a:lnTo>
                  <a:cubicBezTo>
                    <a:pt x="1362" y="4"/>
                    <a:pt x="1359" y="0"/>
                    <a:pt x="1355" y="0"/>
                  </a:cubicBezTo>
                  <a:lnTo>
                    <a:pt x="6" y="0"/>
                  </a:lnTo>
                  <a:lnTo>
                    <a:pt x="6" y="0"/>
                  </a:lnTo>
                  <a:cubicBezTo>
                    <a:pt x="2" y="0"/>
                    <a:pt x="0" y="4"/>
                    <a:pt x="0" y="7"/>
                  </a:cubicBezTo>
                  <a:lnTo>
                    <a:pt x="0" y="7"/>
                  </a:lnTo>
                  <a:cubicBezTo>
                    <a:pt x="0" y="10"/>
                    <a:pt x="2" y="13"/>
                    <a:pt x="6" y="1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6" name="Freeform 96">
              <a:extLst>
                <a:ext uri="{FF2B5EF4-FFF2-40B4-BE49-F238E27FC236}">
                  <a16:creationId xmlns:a16="http://schemas.microsoft.com/office/drawing/2014/main" id="{62027A28-8633-7140-A482-C04DDDFF7D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89880" y="10208760"/>
              <a:ext cx="2559760" cy="873396"/>
            </a:xfrm>
            <a:custGeom>
              <a:avLst/>
              <a:gdLst>
                <a:gd name="T0" fmla="*/ 242 w 2053"/>
                <a:gd name="T1" fmla="*/ 698 h 699"/>
                <a:gd name="T2" fmla="*/ 1512 w 2053"/>
                <a:gd name="T3" fmla="*/ 698 h 699"/>
                <a:gd name="T4" fmla="*/ 2040 w 2053"/>
                <a:gd name="T5" fmla="*/ 698 h 699"/>
                <a:gd name="T6" fmla="*/ 2052 w 2053"/>
                <a:gd name="T7" fmla="*/ 698 h 699"/>
                <a:gd name="T8" fmla="*/ 2052 w 2053"/>
                <a:gd name="T9" fmla="*/ 641 h 699"/>
                <a:gd name="T10" fmla="*/ 2008 w 2053"/>
                <a:gd name="T11" fmla="*/ 641 h 699"/>
                <a:gd name="T12" fmla="*/ 2008 w 2053"/>
                <a:gd name="T13" fmla="*/ 641 h 699"/>
                <a:gd name="T14" fmla="*/ 2005 w 2053"/>
                <a:gd name="T15" fmla="*/ 57 h 699"/>
                <a:gd name="T16" fmla="*/ 2052 w 2053"/>
                <a:gd name="T17" fmla="*/ 57 h 699"/>
                <a:gd name="T18" fmla="*/ 2052 w 2053"/>
                <a:gd name="T19" fmla="*/ 0 h 699"/>
                <a:gd name="T20" fmla="*/ 2040 w 2053"/>
                <a:gd name="T21" fmla="*/ 0 h 699"/>
                <a:gd name="T22" fmla="*/ 1512 w 2053"/>
                <a:gd name="T23" fmla="*/ 0 h 699"/>
                <a:gd name="T24" fmla="*/ 242 w 2053"/>
                <a:gd name="T25" fmla="*/ 0 h 699"/>
                <a:gd name="T26" fmla="*/ 242 w 2053"/>
                <a:gd name="T27" fmla="*/ 0 h 699"/>
                <a:gd name="T28" fmla="*/ 242 w 2053"/>
                <a:gd name="T29" fmla="*/ 698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3" h="699">
                  <a:moveTo>
                    <a:pt x="242" y="698"/>
                  </a:moveTo>
                  <a:lnTo>
                    <a:pt x="1512" y="698"/>
                  </a:lnTo>
                  <a:lnTo>
                    <a:pt x="2040" y="698"/>
                  </a:lnTo>
                  <a:lnTo>
                    <a:pt x="2052" y="698"/>
                  </a:lnTo>
                  <a:lnTo>
                    <a:pt x="2052" y="641"/>
                  </a:lnTo>
                  <a:lnTo>
                    <a:pt x="2008" y="641"/>
                  </a:lnTo>
                  <a:lnTo>
                    <a:pt x="2008" y="641"/>
                  </a:lnTo>
                  <a:cubicBezTo>
                    <a:pt x="1955" y="536"/>
                    <a:pt x="1871" y="301"/>
                    <a:pt x="2005" y="57"/>
                  </a:cubicBezTo>
                  <a:lnTo>
                    <a:pt x="2052" y="57"/>
                  </a:lnTo>
                  <a:lnTo>
                    <a:pt x="2052" y="0"/>
                  </a:lnTo>
                  <a:lnTo>
                    <a:pt x="2040" y="0"/>
                  </a:lnTo>
                  <a:lnTo>
                    <a:pt x="1512" y="0"/>
                  </a:lnTo>
                  <a:lnTo>
                    <a:pt x="242" y="0"/>
                  </a:lnTo>
                  <a:lnTo>
                    <a:pt x="242" y="0"/>
                  </a:lnTo>
                  <a:cubicBezTo>
                    <a:pt x="0" y="348"/>
                    <a:pt x="242" y="698"/>
                    <a:pt x="242" y="69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7" name="Freeform 97">
              <a:extLst>
                <a:ext uri="{FF2B5EF4-FFF2-40B4-BE49-F238E27FC236}">
                  <a16:creationId xmlns:a16="http://schemas.microsoft.com/office/drawing/2014/main" id="{A3F45A3F-00B7-CBCA-0B07-F7C5A7D68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89880" y="10208760"/>
              <a:ext cx="2559760" cy="873396"/>
            </a:xfrm>
            <a:custGeom>
              <a:avLst/>
              <a:gdLst>
                <a:gd name="T0" fmla="*/ 242 w 2053"/>
                <a:gd name="T1" fmla="*/ 698 h 699"/>
                <a:gd name="T2" fmla="*/ 1512 w 2053"/>
                <a:gd name="T3" fmla="*/ 698 h 699"/>
                <a:gd name="T4" fmla="*/ 2040 w 2053"/>
                <a:gd name="T5" fmla="*/ 698 h 699"/>
                <a:gd name="T6" fmla="*/ 2052 w 2053"/>
                <a:gd name="T7" fmla="*/ 698 h 699"/>
                <a:gd name="T8" fmla="*/ 2052 w 2053"/>
                <a:gd name="T9" fmla="*/ 641 h 699"/>
                <a:gd name="T10" fmla="*/ 2008 w 2053"/>
                <a:gd name="T11" fmla="*/ 641 h 699"/>
                <a:gd name="T12" fmla="*/ 2008 w 2053"/>
                <a:gd name="T13" fmla="*/ 641 h 699"/>
                <a:gd name="T14" fmla="*/ 2005 w 2053"/>
                <a:gd name="T15" fmla="*/ 57 h 699"/>
                <a:gd name="T16" fmla="*/ 2052 w 2053"/>
                <a:gd name="T17" fmla="*/ 57 h 699"/>
                <a:gd name="T18" fmla="*/ 2052 w 2053"/>
                <a:gd name="T19" fmla="*/ 0 h 699"/>
                <a:gd name="T20" fmla="*/ 2040 w 2053"/>
                <a:gd name="T21" fmla="*/ 0 h 699"/>
                <a:gd name="T22" fmla="*/ 1512 w 2053"/>
                <a:gd name="T23" fmla="*/ 0 h 699"/>
                <a:gd name="T24" fmla="*/ 242 w 2053"/>
                <a:gd name="T25" fmla="*/ 0 h 699"/>
                <a:gd name="T26" fmla="*/ 242 w 2053"/>
                <a:gd name="T27" fmla="*/ 0 h 699"/>
                <a:gd name="T28" fmla="*/ 242 w 2053"/>
                <a:gd name="T29" fmla="*/ 698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3" h="699">
                  <a:moveTo>
                    <a:pt x="242" y="698"/>
                  </a:moveTo>
                  <a:lnTo>
                    <a:pt x="1512" y="698"/>
                  </a:lnTo>
                  <a:lnTo>
                    <a:pt x="2040" y="698"/>
                  </a:lnTo>
                  <a:lnTo>
                    <a:pt x="2052" y="698"/>
                  </a:lnTo>
                  <a:lnTo>
                    <a:pt x="2052" y="641"/>
                  </a:lnTo>
                  <a:lnTo>
                    <a:pt x="2008" y="641"/>
                  </a:lnTo>
                  <a:lnTo>
                    <a:pt x="2008" y="641"/>
                  </a:lnTo>
                  <a:cubicBezTo>
                    <a:pt x="1955" y="536"/>
                    <a:pt x="1871" y="301"/>
                    <a:pt x="2005" y="57"/>
                  </a:cubicBezTo>
                  <a:lnTo>
                    <a:pt x="2052" y="57"/>
                  </a:lnTo>
                  <a:lnTo>
                    <a:pt x="2052" y="0"/>
                  </a:lnTo>
                  <a:lnTo>
                    <a:pt x="2040" y="0"/>
                  </a:lnTo>
                  <a:lnTo>
                    <a:pt x="1512" y="0"/>
                  </a:lnTo>
                  <a:lnTo>
                    <a:pt x="242" y="0"/>
                  </a:lnTo>
                  <a:lnTo>
                    <a:pt x="242" y="0"/>
                  </a:lnTo>
                  <a:cubicBezTo>
                    <a:pt x="0" y="348"/>
                    <a:pt x="242" y="698"/>
                    <a:pt x="242" y="698"/>
                  </a:cubicBezTo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8" name="Freeform 98">
              <a:extLst>
                <a:ext uri="{FF2B5EF4-FFF2-40B4-BE49-F238E27FC236}">
                  <a16:creationId xmlns:a16="http://schemas.microsoft.com/office/drawing/2014/main" id="{42D8E304-6188-5474-4C47-2AA24C6725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04106" y="10280172"/>
              <a:ext cx="2285108" cy="730573"/>
            </a:xfrm>
            <a:custGeom>
              <a:avLst/>
              <a:gdLst>
                <a:gd name="T0" fmla="*/ 99 w 1836"/>
                <a:gd name="T1" fmla="*/ 0 h 585"/>
                <a:gd name="T2" fmla="*/ 1832 w 1836"/>
                <a:gd name="T3" fmla="*/ 0 h 585"/>
                <a:gd name="T4" fmla="*/ 1832 w 1836"/>
                <a:gd name="T5" fmla="*/ 0 h 585"/>
                <a:gd name="T6" fmla="*/ 1835 w 1836"/>
                <a:gd name="T7" fmla="*/ 584 h 585"/>
                <a:gd name="T8" fmla="*/ 101 w 1836"/>
                <a:gd name="T9" fmla="*/ 584 h 585"/>
                <a:gd name="T10" fmla="*/ 101 w 1836"/>
                <a:gd name="T11" fmla="*/ 584 h 585"/>
                <a:gd name="T12" fmla="*/ 33 w 1836"/>
                <a:gd name="T13" fmla="*/ 406 h 585"/>
                <a:gd name="T14" fmla="*/ 33 w 1836"/>
                <a:gd name="T15" fmla="*/ 406 h 585"/>
                <a:gd name="T16" fmla="*/ 99 w 1836"/>
                <a:gd name="T17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6" h="585">
                  <a:moveTo>
                    <a:pt x="99" y="0"/>
                  </a:moveTo>
                  <a:lnTo>
                    <a:pt x="1832" y="0"/>
                  </a:lnTo>
                  <a:lnTo>
                    <a:pt x="1832" y="0"/>
                  </a:lnTo>
                  <a:cubicBezTo>
                    <a:pt x="1698" y="244"/>
                    <a:pt x="1782" y="479"/>
                    <a:pt x="1835" y="584"/>
                  </a:cubicBezTo>
                  <a:lnTo>
                    <a:pt x="101" y="584"/>
                  </a:lnTo>
                  <a:lnTo>
                    <a:pt x="101" y="584"/>
                  </a:lnTo>
                  <a:cubicBezTo>
                    <a:pt x="82" y="550"/>
                    <a:pt x="51" y="487"/>
                    <a:pt x="33" y="406"/>
                  </a:cubicBezTo>
                  <a:lnTo>
                    <a:pt x="33" y="406"/>
                  </a:lnTo>
                  <a:cubicBezTo>
                    <a:pt x="0" y="260"/>
                    <a:pt x="23" y="124"/>
                    <a:pt x="9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69" name="Freeform 99">
              <a:extLst>
                <a:ext uri="{FF2B5EF4-FFF2-40B4-BE49-F238E27FC236}">
                  <a16:creationId xmlns:a16="http://schemas.microsoft.com/office/drawing/2014/main" id="{F98B8FC4-1619-A275-0031-3DAFD5F98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04106" y="10280172"/>
              <a:ext cx="2285108" cy="730573"/>
            </a:xfrm>
            <a:custGeom>
              <a:avLst/>
              <a:gdLst>
                <a:gd name="T0" fmla="*/ 99 w 1836"/>
                <a:gd name="T1" fmla="*/ 0 h 585"/>
                <a:gd name="T2" fmla="*/ 1832 w 1836"/>
                <a:gd name="T3" fmla="*/ 0 h 585"/>
                <a:gd name="T4" fmla="*/ 1832 w 1836"/>
                <a:gd name="T5" fmla="*/ 0 h 585"/>
                <a:gd name="T6" fmla="*/ 1835 w 1836"/>
                <a:gd name="T7" fmla="*/ 584 h 585"/>
                <a:gd name="T8" fmla="*/ 101 w 1836"/>
                <a:gd name="T9" fmla="*/ 584 h 585"/>
                <a:gd name="T10" fmla="*/ 101 w 1836"/>
                <a:gd name="T11" fmla="*/ 584 h 585"/>
                <a:gd name="T12" fmla="*/ 33 w 1836"/>
                <a:gd name="T13" fmla="*/ 406 h 585"/>
                <a:gd name="T14" fmla="*/ 33 w 1836"/>
                <a:gd name="T15" fmla="*/ 406 h 585"/>
                <a:gd name="T16" fmla="*/ 99 w 1836"/>
                <a:gd name="T17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6" h="585">
                  <a:moveTo>
                    <a:pt x="99" y="0"/>
                  </a:moveTo>
                  <a:lnTo>
                    <a:pt x="1832" y="0"/>
                  </a:lnTo>
                  <a:lnTo>
                    <a:pt x="1832" y="0"/>
                  </a:lnTo>
                  <a:cubicBezTo>
                    <a:pt x="1698" y="244"/>
                    <a:pt x="1782" y="479"/>
                    <a:pt x="1835" y="584"/>
                  </a:cubicBezTo>
                  <a:lnTo>
                    <a:pt x="101" y="584"/>
                  </a:lnTo>
                  <a:lnTo>
                    <a:pt x="101" y="584"/>
                  </a:lnTo>
                  <a:cubicBezTo>
                    <a:pt x="82" y="550"/>
                    <a:pt x="51" y="487"/>
                    <a:pt x="33" y="406"/>
                  </a:cubicBezTo>
                  <a:lnTo>
                    <a:pt x="33" y="406"/>
                  </a:lnTo>
                  <a:cubicBezTo>
                    <a:pt x="0" y="260"/>
                    <a:pt x="23" y="124"/>
                    <a:pt x="99" y="0"/>
                  </a:cubicBezTo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0" name="Freeform 100">
              <a:extLst>
                <a:ext uri="{FF2B5EF4-FFF2-40B4-BE49-F238E27FC236}">
                  <a16:creationId xmlns:a16="http://schemas.microsoft.com/office/drawing/2014/main" id="{F780A7A6-3E24-0469-C9B1-D8DD25DCA2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54608" y="10208760"/>
              <a:ext cx="4037387" cy="873396"/>
            </a:xfrm>
            <a:custGeom>
              <a:avLst/>
              <a:gdLst>
                <a:gd name="T0" fmla="*/ 242 w 3240"/>
                <a:gd name="T1" fmla="*/ 698 h 699"/>
                <a:gd name="T2" fmla="*/ 3239 w 3240"/>
                <a:gd name="T3" fmla="*/ 698 h 699"/>
                <a:gd name="T4" fmla="*/ 3239 w 3240"/>
                <a:gd name="T5" fmla="*/ 698 h 699"/>
                <a:gd name="T6" fmla="*/ 3239 w 3240"/>
                <a:gd name="T7" fmla="*/ 0 h 699"/>
                <a:gd name="T8" fmla="*/ 242 w 3240"/>
                <a:gd name="T9" fmla="*/ 0 h 699"/>
                <a:gd name="T10" fmla="*/ 242 w 3240"/>
                <a:gd name="T11" fmla="*/ 0 h 699"/>
                <a:gd name="T12" fmla="*/ 242 w 3240"/>
                <a:gd name="T13" fmla="*/ 698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0" h="699">
                  <a:moveTo>
                    <a:pt x="242" y="698"/>
                  </a:moveTo>
                  <a:lnTo>
                    <a:pt x="3239" y="698"/>
                  </a:lnTo>
                  <a:lnTo>
                    <a:pt x="3239" y="698"/>
                  </a:lnTo>
                  <a:cubicBezTo>
                    <a:pt x="3239" y="698"/>
                    <a:pt x="2997" y="348"/>
                    <a:pt x="3239" y="0"/>
                  </a:cubicBezTo>
                  <a:lnTo>
                    <a:pt x="242" y="0"/>
                  </a:lnTo>
                  <a:lnTo>
                    <a:pt x="242" y="0"/>
                  </a:lnTo>
                  <a:cubicBezTo>
                    <a:pt x="0" y="348"/>
                    <a:pt x="242" y="698"/>
                    <a:pt x="242" y="69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1" name="Freeform 101">
              <a:extLst>
                <a:ext uri="{FF2B5EF4-FFF2-40B4-BE49-F238E27FC236}">
                  <a16:creationId xmlns:a16="http://schemas.microsoft.com/office/drawing/2014/main" id="{5870D62E-2DAB-C5E6-6822-69859864F3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7856" y="10428482"/>
              <a:ext cx="65917" cy="450430"/>
            </a:xfrm>
            <a:custGeom>
              <a:avLst/>
              <a:gdLst>
                <a:gd name="T0" fmla="*/ 48 w 53"/>
                <a:gd name="T1" fmla="*/ 362 h 363"/>
                <a:gd name="T2" fmla="*/ 48 w 53"/>
                <a:gd name="T3" fmla="*/ 362 h 363"/>
                <a:gd name="T4" fmla="*/ 43 w 53"/>
                <a:gd name="T5" fmla="*/ 359 h 363"/>
                <a:gd name="T6" fmla="*/ 43 w 53"/>
                <a:gd name="T7" fmla="*/ 359 h 363"/>
                <a:gd name="T8" fmla="*/ 32 w 53"/>
                <a:gd name="T9" fmla="*/ 4 h 363"/>
                <a:gd name="T10" fmla="*/ 32 w 53"/>
                <a:gd name="T11" fmla="*/ 4 h 363"/>
                <a:gd name="T12" fmla="*/ 37 w 53"/>
                <a:gd name="T13" fmla="*/ 0 h 363"/>
                <a:gd name="T14" fmla="*/ 37 w 53"/>
                <a:gd name="T15" fmla="*/ 0 h 363"/>
                <a:gd name="T16" fmla="*/ 41 w 53"/>
                <a:gd name="T17" fmla="*/ 7 h 363"/>
                <a:gd name="T18" fmla="*/ 41 w 53"/>
                <a:gd name="T19" fmla="*/ 7 h 363"/>
                <a:gd name="T20" fmla="*/ 52 w 53"/>
                <a:gd name="T21" fmla="*/ 356 h 363"/>
                <a:gd name="T22" fmla="*/ 52 w 53"/>
                <a:gd name="T23" fmla="*/ 356 h 363"/>
                <a:gd name="T24" fmla="*/ 49 w 53"/>
                <a:gd name="T25" fmla="*/ 362 h 363"/>
                <a:gd name="T26" fmla="*/ 49 w 53"/>
                <a:gd name="T27" fmla="*/ 362 h 363"/>
                <a:gd name="T28" fmla="*/ 48 w 53"/>
                <a:gd name="T29" fmla="*/ 362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363">
                  <a:moveTo>
                    <a:pt x="48" y="362"/>
                  </a:moveTo>
                  <a:lnTo>
                    <a:pt x="48" y="362"/>
                  </a:lnTo>
                  <a:cubicBezTo>
                    <a:pt x="45" y="362"/>
                    <a:pt x="43" y="360"/>
                    <a:pt x="43" y="359"/>
                  </a:cubicBezTo>
                  <a:lnTo>
                    <a:pt x="43" y="359"/>
                  </a:lnTo>
                  <a:cubicBezTo>
                    <a:pt x="4" y="236"/>
                    <a:pt x="0" y="117"/>
                    <a:pt x="32" y="4"/>
                  </a:cubicBezTo>
                  <a:lnTo>
                    <a:pt x="32" y="4"/>
                  </a:lnTo>
                  <a:cubicBezTo>
                    <a:pt x="32" y="2"/>
                    <a:pt x="35" y="0"/>
                    <a:pt x="37" y="0"/>
                  </a:cubicBezTo>
                  <a:lnTo>
                    <a:pt x="37" y="0"/>
                  </a:lnTo>
                  <a:cubicBezTo>
                    <a:pt x="40" y="2"/>
                    <a:pt x="41" y="4"/>
                    <a:pt x="41" y="7"/>
                  </a:cubicBezTo>
                  <a:lnTo>
                    <a:pt x="41" y="7"/>
                  </a:lnTo>
                  <a:cubicBezTo>
                    <a:pt x="10" y="118"/>
                    <a:pt x="14" y="235"/>
                    <a:pt x="52" y="356"/>
                  </a:cubicBezTo>
                  <a:lnTo>
                    <a:pt x="52" y="356"/>
                  </a:lnTo>
                  <a:cubicBezTo>
                    <a:pt x="52" y="358"/>
                    <a:pt x="51" y="360"/>
                    <a:pt x="49" y="362"/>
                  </a:cubicBezTo>
                  <a:lnTo>
                    <a:pt x="49" y="362"/>
                  </a:lnTo>
                  <a:cubicBezTo>
                    <a:pt x="48" y="362"/>
                    <a:pt x="48" y="362"/>
                    <a:pt x="48" y="36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2" name="Freeform 102">
              <a:extLst>
                <a:ext uri="{FF2B5EF4-FFF2-40B4-BE49-F238E27FC236}">
                  <a16:creationId xmlns:a16="http://schemas.microsoft.com/office/drawing/2014/main" id="{20186E99-5FCB-EABD-BB77-45CCC6DC5F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72539" y="10428482"/>
              <a:ext cx="65917" cy="450430"/>
            </a:xfrm>
            <a:custGeom>
              <a:avLst/>
              <a:gdLst>
                <a:gd name="T0" fmla="*/ 47 w 53"/>
                <a:gd name="T1" fmla="*/ 362 h 363"/>
                <a:gd name="T2" fmla="*/ 47 w 53"/>
                <a:gd name="T3" fmla="*/ 362 h 363"/>
                <a:gd name="T4" fmla="*/ 43 w 53"/>
                <a:gd name="T5" fmla="*/ 359 h 363"/>
                <a:gd name="T6" fmla="*/ 43 w 53"/>
                <a:gd name="T7" fmla="*/ 359 h 363"/>
                <a:gd name="T8" fmla="*/ 31 w 53"/>
                <a:gd name="T9" fmla="*/ 4 h 363"/>
                <a:gd name="T10" fmla="*/ 31 w 53"/>
                <a:gd name="T11" fmla="*/ 4 h 363"/>
                <a:gd name="T12" fmla="*/ 37 w 53"/>
                <a:gd name="T13" fmla="*/ 0 h 363"/>
                <a:gd name="T14" fmla="*/ 37 w 53"/>
                <a:gd name="T15" fmla="*/ 0 h 363"/>
                <a:gd name="T16" fmla="*/ 40 w 53"/>
                <a:gd name="T17" fmla="*/ 7 h 363"/>
                <a:gd name="T18" fmla="*/ 40 w 53"/>
                <a:gd name="T19" fmla="*/ 7 h 363"/>
                <a:gd name="T20" fmla="*/ 52 w 53"/>
                <a:gd name="T21" fmla="*/ 356 h 363"/>
                <a:gd name="T22" fmla="*/ 52 w 53"/>
                <a:gd name="T23" fmla="*/ 356 h 363"/>
                <a:gd name="T24" fmla="*/ 48 w 53"/>
                <a:gd name="T25" fmla="*/ 362 h 363"/>
                <a:gd name="T26" fmla="*/ 48 w 53"/>
                <a:gd name="T27" fmla="*/ 362 h 363"/>
                <a:gd name="T28" fmla="*/ 47 w 53"/>
                <a:gd name="T29" fmla="*/ 362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363">
                  <a:moveTo>
                    <a:pt x="47" y="362"/>
                  </a:moveTo>
                  <a:lnTo>
                    <a:pt x="47" y="362"/>
                  </a:lnTo>
                  <a:cubicBezTo>
                    <a:pt x="45" y="362"/>
                    <a:pt x="43" y="360"/>
                    <a:pt x="43" y="359"/>
                  </a:cubicBezTo>
                  <a:lnTo>
                    <a:pt x="43" y="359"/>
                  </a:lnTo>
                  <a:cubicBezTo>
                    <a:pt x="3" y="236"/>
                    <a:pt x="0" y="117"/>
                    <a:pt x="31" y="4"/>
                  </a:cubicBezTo>
                  <a:lnTo>
                    <a:pt x="31" y="4"/>
                  </a:lnTo>
                  <a:cubicBezTo>
                    <a:pt x="32" y="2"/>
                    <a:pt x="34" y="0"/>
                    <a:pt x="37" y="0"/>
                  </a:cubicBezTo>
                  <a:lnTo>
                    <a:pt x="37" y="0"/>
                  </a:lnTo>
                  <a:cubicBezTo>
                    <a:pt x="39" y="2"/>
                    <a:pt x="41" y="4"/>
                    <a:pt x="40" y="7"/>
                  </a:cubicBezTo>
                  <a:lnTo>
                    <a:pt x="40" y="7"/>
                  </a:lnTo>
                  <a:cubicBezTo>
                    <a:pt x="10" y="118"/>
                    <a:pt x="13" y="235"/>
                    <a:pt x="52" y="356"/>
                  </a:cubicBezTo>
                  <a:lnTo>
                    <a:pt x="52" y="356"/>
                  </a:lnTo>
                  <a:cubicBezTo>
                    <a:pt x="52" y="358"/>
                    <a:pt x="51" y="360"/>
                    <a:pt x="48" y="362"/>
                  </a:cubicBezTo>
                  <a:lnTo>
                    <a:pt x="48" y="362"/>
                  </a:lnTo>
                  <a:lnTo>
                    <a:pt x="47" y="362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3" name="Freeform 103">
              <a:extLst>
                <a:ext uri="{FF2B5EF4-FFF2-40B4-BE49-F238E27FC236}">
                  <a16:creationId xmlns:a16="http://schemas.microsoft.com/office/drawing/2014/main" id="{C32E8D0C-B192-0FD1-2C5F-20508C5986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1664" y="10439467"/>
              <a:ext cx="1961016" cy="439443"/>
            </a:xfrm>
            <a:custGeom>
              <a:avLst/>
              <a:gdLst>
                <a:gd name="T0" fmla="*/ 49 w 1575"/>
                <a:gd name="T1" fmla="*/ 352 h 353"/>
                <a:gd name="T2" fmla="*/ 49 w 1575"/>
                <a:gd name="T3" fmla="*/ 352 h 353"/>
                <a:gd name="T4" fmla="*/ 37 w 1575"/>
                <a:gd name="T5" fmla="*/ 0 h 353"/>
                <a:gd name="T6" fmla="*/ 1564 w 1575"/>
                <a:gd name="T7" fmla="*/ 0 h 353"/>
                <a:gd name="T8" fmla="*/ 1564 w 1575"/>
                <a:gd name="T9" fmla="*/ 0 h 353"/>
                <a:gd name="T10" fmla="*/ 1574 w 1575"/>
                <a:gd name="T11" fmla="*/ 352 h 353"/>
                <a:gd name="T12" fmla="*/ 49 w 1575"/>
                <a:gd name="T13" fmla="*/ 352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5" h="353">
                  <a:moveTo>
                    <a:pt x="49" y="352"/>
                  </a:moveTo>
                  <a:lnTo>
                    <a:pt x="49" y="352"/>
                  </a:lnTo>
                  <a:cubicBezTo>
                    <a:pt x="19" y="259"/>
                    <a:pt x="0" y="134"/>
                    <a:pt x="37" y="0"/>
                  </a:cubicBezTo>
                  <a:lnTo>
                    <a:pt x="1564" y="0"/>
                  </a:lnTo>
                  <a:lnTo>
                    <a:pt x="1564" y="0"/>
                  </a:lnTo>
                  <a:cubicBezTo>
                    <a:pt x="1526" y="134"/>
                    <a:pt x="1545" y="259"/>
                    <a:pt x="1574" y="352"/>
                  </a:cubicBezTo>
                  <a:lnTo>
                    <a:pt x="49" y="352"/>
                  </a:lnTo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4" name="Freeform 212">
              <a:extLst>
                <a:ext uri="{FF2B5EF4-FFF2-40B4-BE49-F238E27FC236}">
                  <a16:creationId xmlns:a16="http://schemas.microsoft.com/office/drawing/2014/main" id="{44932E5C-F88E-E07E-61D3-D6E9D07F2B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81009" y="10346087"/>
              <a:ext cx="1509340" cy="509753"/>
            </a:xfrm>
            <a:custGeom>
              <a:avLst/>
              <a:gdLst>
                <a:gd name="connsiteX0" fmla="*/ 70406 w 1509340"/>
                <a:gd name="connsiteY0" fmla="*/ 494374 h 509753"/>
                <a:gd name="connsiteX1" fmla="*/ 1499356 w 1509340"/>
                <a:gd name="connsiteY1" fmla="*/ 494374 h 509753"/>
                <a:gd name="connsiteX2" fmla="*/ 1509340 w 1509340"/>
                <a:gd name="connsiteY2" fmla="*/ 502063 h 509753"/>
                <a:gd name="connsiteX3" fmla="*/ 1499356 w 1509340"/>
                <a:gd name="connsiteY3" fmla="*/ 509753 h 509753"/>
                <a:gd name="connsiteX4" fmla="*/ 70406 w 1509340"/>
                <a:gd name="connsiteY4" fmla="*/ 509753 h 509753"/>
                <a:gd name="connsiteX5" fmla="*/ 60422 w 1509340"/>
                <a:gd name="connsiteY5" fmla="*/ 502063 h 509753"/>
                <a:gd name="connsiteX6" fmla="*/ 70406 w 1509340"/>
                <a:gd name="connsiteY6" fmla="*/ 494374 h 509753"/>
                <a:gd name="connsiteX7" fmla="*/ 9932 w 1509340"/>
                <a:gd name="connsiteY7" fmla="*/ 203243 h 509753"/>
                <a:gd name="connsiteX8" fmla="*/ 752362 w 1509340"/>
                <a:gd name="connsiteY8" fmla="*/ 203243 h 509753"/>
                <a:gd name="connsiteX9" fmla="*/ 762294 w 1509340"/>
                <a:gd name="connsiteY9" fmla="*/ 212033 h 509753"/>
                <a:gd name="connsiteX10" fmla="*/ 752362 w 1509340"/>
                <a:gd name="connsiteY10" fmla="*/ 218625 h 509753"/>
                <a:gd name="connsiteX11" fmla="*/ 9932 w 1509340"/>
                <a:gd name="connsiteY11" fmla="*/ 218625 h 509753"/>
                <a:gd name="connsiteX12" fmla="*/ 0 w 1509340"/>
                <a:gd name="connsiteY12" fmla="*/ 212033 h 509753"/>
                <a:gd name="connsiteX13" fmla="*/ 9932 w 1509340"/>
                <a:gd name="connsiteY13" fmla="*/ 203243 h 509753"/>
                <a:gd name="connsiteX14" fmla="*/ 58148 w 1509340"/>
                <a:gd name="connsiteY14" fmla="*/ 0 h 509753"/>
                <a:gd name="connsiteX15" fmla="*/ 781044 w 1509340"/>
                <a:gd name="connsiteY15" fmla="*/ 0 h 509753"/>
                <a:gd name="connsiteX16" fmla="*/ 789754 w 1509340"/>
                <a:gd name="connsiteY16" fmla="*/ 7689 h 509753"/>
                <a:gd name="connsiteX17" fmla="*/ 781044 w 1509340"/>
                <a:gd name="connsiteY17" fmla="*/ 15379 h 509753"/>
                <a:gd name="connsiteX18" fmla="*/ 58148 w 1509340"/>
                <a:gd name="connsiteY18" fmla="*/ 15379 h 509753"/>
                <a:gd name="connsiteX19" fmla="*/ 49438 w 1509340"/>
                <a:gd name="connsiteY19" fmla="*/ 7689 h 509753"/>
                <a:gd name="connsiteX20" fmla="*/ 58148 w 1509340"/>
                <a:gd name="connsiteY20" fmla="*/ 0 h 509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9340" h="509753">
                  <a:moveTo>
                    <a:pt x="70406" y="494374"/>
                  </a:moveTo>
                  <a:lnTo>
                    <a:pt x="1499356" y="494374"/>
                  </a:lnTo>
                  <a:cubicBezTo>
                    <a:pt x="1504348" y="494374"/>
                    <a:pt x="1509340" y="497669"/>
                    <a:pt x="1509340" y="502063"/>
                  </a:cubicBezTo>
                  <a:cubicBezTo>
                    <a:pt x="1509340" y="506457"/>
                    <a:pt x="1504348" y="509753"/>
                    <a:pt x="1499356" y="509753"/>
                  </a:cubicBezTo>
                  <a:lnTo>
                    <a:pt x="70406" y="509753"/>
                  </a:lnTo>
                  <a:cubicBezTo>
                    <a:pt x="64166" y="509753"/>
                    <a:pt x="60422" y="506457"/>
                    <a:pt x="60422" y="502063"/>
                  </a:cubicBezTo>
                  <a:cubicBezTo>
                    <a:pt x="60422" y="497669"/>
                    <a:pt x="64166" y="494374"/>
                    <a:pt x="70406" y="494374"/>
                  </a:cubicBezTo>
                  <a:close/>
                  <a:moveTo>
                    <a:pt x="9932" y="203243"/>
                  </a:moveTo>
                  <a:lnTo>
                    <a:pt x="752362" y="203243"/>
                  </a:lnTo>
                  <a:cubicBezTo>
                    <a:pt x="758568" y="203243"/>
                    <a:pt x="762294" y="206539"/>
                    <a:pt x="762294" y="212033"/>
                  </a:cubicBezTo>
                  <a:cubicBezTo>
                    <a:pt x="762294" y="215329"/>
                    <a:pt x="758568" y="218625"/>
                    <a:pt x="752362" y="218625"/>
                  </a:cubicBezTo>
                  <a:lnTo>
                    <a:pt x="9932" y="218625"/>
                  </a:lnTo>
                  <a:cubicBezTo>
                    <a:pt x="3724" y="218625"/>
                    <a:pt x="0" y="215329"/>
                    <a:pt x="0" y="212033"/>
                  </a:cubicBezTo>
                  <a:cubicBezTo>
                    <a:pt x="0" y="206539"/>
                    <a:pt x="3724" y="203243"/>
                    <a:pt x="9932" y="203243"/>
                  </a:cubicBezTo>
                  <a:close/>
                  <a:moveTo>
                    <a:pt x="58148" y="0"/>
                  </a:moveTo>
                  <a:lnTo>
                    <a:pt x="781044" y="0"/>
                  </a:lnTo>
                  <a:cubicBezTo>
                    <a:pt x="787266" y="0"/>
                    <a:pt x="789754" y="3295"/>
                    <a:pt x="789754" y="7689"/>
                  </a:cubicBezTo>
                  <a:cubicBezTo>
                    <a:pt x="789754" y="12083"/>
                    <a:pt x="787266" y="15379"/>
                    <a:pt x="781044" y="15379"/>
                  </a:cubicBezTo>
                  <a:lnTo>
                    <a:pt x="58148" y="15379"/>
                  </a:lnTo>
                  <a:cubicBezTo>
                    <a:pt x="53170" y="15379"/>
                    <a:pt x="49438" y="12083"/>
                    <a:pt x="49438" y="7689"/>
                  </a:cubicBezTo>
                  <a:cubicBezTo>
                    <a:pt x="49438" y="3295"/>
                    <a:pt x="53170" y="0"/>
                    <a:pt x="58148" y="0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5" name="Freeform 107">
              <a:extLst>
                <a:ext uri="{FF2B5EF4-FFF2-40B4-BE49-F238E27FC236}">
                  <a16:creationId xmlns:a16="http://schemas.microsoft.com/office/drawing/2014/main" id="{43687EAD-02D0-4FAD-D552-91375ADD1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93786" y="10988773"/>
              <a:ext cx="1318332" cy="10987"/>
            </a:xfrm>
            <a:custGeom>
              <a:avLst/>
              <a:gdLst>
                <a:gd name="T0" fmla="*/ 1054 w 1059"/>
                <a:gd name="T1" fmla="*/ 9 h 10"/>
                <a:gd name="T2" fmla="*/ 5 w 1059"/>
                <a:gd name="T3" fmla="*/ 9 h 10"/>
                <a:gd name="T4" fmla="*/ 5 w 1059"/>
                <a:gd name="T5" fmla="*/ 9 h 10"/>
                <a:gd name="T6" fmla="*/ 0 w 1059"/>
                <a:gd name="T7" fmla="*/ 4 h 10"/>
                <a:gd name="T8" fmla="*/ 0 w 1059"/>
                <a:gd name="T9" fmla="*/ 4 h 10"/>
                <a:gd name="T10" fmla="*/ 5 w 1059"/>
                <a:gd name="T11" fmla="*/ 0 h 10"/>
                <a:gd name="T12" fmla="*/ 1054 w 1059"/>
                <a:gd name="T13" fmla="*/ 0 h 10"/>
                <a:gd name="T14" fmla="*/ 1054 w 1059"/>
                <a:gd name="T15" fmla="*/ 0 h 10"/>
                <a:gd name="T16" fmla="*/ 1058 w 1059"/>
                <a:gd name="T17" fmla="*/ 4 h 10"/>
                <a:gd name="T18" fmla="*/ 1058 w 1059"/>
                <a:gd name="T19" fmla="*/ 4 h 10"/>
                <a:gd name="T20" fmla="*/ 1054 w 1059"/>
                <a:gd name="T2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9" h="10">
                  <a:moveTo>
                    <a:pt x="1054" y="9"/>
                  </a:moveTo>
                  <a:lnTo>
                    <a:pt x="5" y="9"/>
                  </a:lnTo>
                  <a:lnTo>
                    <a:pt x="5" y="9"/>
                  </a:lnTo>
                  <a:cubicBezTo>
                    <a:pt x="3" y="9"/>
                    <a:pt x="0" y="7"/>
                    <a:pt x="0" y="4"/>
                  </a:cubicBezTo>
                  <a:lnTo>
                    <a:pt x="0" y="4"/>
                  </a:lnTo>
                  <a:cubicBezTo>
                    <a:pt x="0" y="1"/>
                    <a:pt x="3" y="0"/>
                    <a:pt x="5" y="0"/>
                  </a:cubicBezTo>
                  <a:lnTo>
                    <a:pt x="1054" y="0"/>
                  </a:lnTo>
                  <a:lnTo>
                    <a:pt x="1054" y="0"/>
                  </a:lnTo>
                  <a:cubicBezTo>
                    <a:pt x="1056" y="0"/>
                    <a:pt x="1058" y="1"/>
                    <a:pt x="1058" y="4"/>
                  </a:cubicBezTo>
                  <a:lnTo>
                    <a:pt x="1058" y="4"/>
                  </a:lnTo>
                  <a:cubicBezTo>
                    <a:pt x="1058" y="7"/>
                    <a:pt x="1056" y="9"/>
                    <a:pt x="1054" y="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6" name="Freeform 108">
              <a:extLst>
                <a:ext uri="{FF2B5EF4-FFF2-40B4-BE49-F238E27FC236}">
                  <a16:creationId xmlns:a16="http://schemas.microsoft.com/office/drawing/2014/main" id="{301E5364-B74F-A9E2-B4E6-AB6C1A6BB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66781" y="9439733"/>
              <a:ext cx="2329051" cy="769026"/>
            </a:xfrm>
            <a:custGeom>
              <a:avLst/>
              <a:gdLst>
                <a:gd name="T0" fmla="*/ 212 w 1868"/>
                <a:gd name="T1" fmla="*/ 616 h 617"/>
                <a:gd name="T2" fmla="*/ 1696 w 1868"/>
                <a:gd name="T3" fmla="*/ 616 h 617"/>
                <a:gd name="T4" fmla="*/ 1856 w 1868"/>
                <a:gd name="T5" fmla="*/ 616 h 617"/>
                <a:gd name="T6" fmla="*/ 1867 w 1868"/>
                <a:gd name="T7" fmla="*/ 616 h 617"/>
                <a:gd name="T8" fmla="*/ 1867 w 1868"/>
                <a:gd name="T9" fmla="*/ 566 h 617"/>
                <a:gd name="T10" fmla="*/ 1827 w 1868"/>
                <a:gd name="T11" fmla="*/ 566 h 617"/>
                <a:gd name="T12" fmla="*/ 1827 w 1868"/>
                <a:gd name="T13" fmla="*/ 566 h 617"/>
                <a:gd name="T14" fmla="*/ 1825 w 1868"/>
                <a:gd name="T15" fmla="*/ 50 h 617"/>
                <a:gd name="T16" fmla="*/ 1867 w 1868"/>
                <a:gd name="T17" fmla="*/ 50 h 617"/>
                <a:gd name="T18" fmla="*/ 1867 w 1868"/>
                <a:gd name="T19" fmla="*/ 0 h 617"/>
                <a:gd name="T20" fmla="*/ 1856 w 1868"/>
                <a:gd name="T21" fmla="*/ 0 h 617"/>
                <a:gd name="T22" fmla="*/ 1696 w 1868"/>
                <a:gd name="T23" fmla="*/ 0 h 617"/>
                <a:gd name="T24" fmla="*/ 212 w 1868"/>
                <a:gd name="T25" fmla="*/ 0 h 617"/>
                <a:gd name="T26" fmla="*/ 212 w 1868"/>
                <a:gd name="T27" fmla="*/ 0 h 617"/>
                <a:gd name="T28" fmla="*/ 212 w 1868"/>
                <a:gd name="T29" fmla="*/ 61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68" h="617">
                  <a:moveTo>
                    <a:pt x="212" y="616"/>
                  </a:moveTo>
                  <a:lnTo>
                    <a:pt x="1696" y="616"/>
                  </a:lnTo>
                  <a:lnTo>
                    <a:pt x="1856" y="616"/>
                  </a:lnTo>
                  <a:lnTo>
                    <a:pt x="1867" y="616"/>
                  </a:lnTo>
                  <a:lnTo>
                    <a:pt x="1867" y="566"/>
                  </a:lnTo>
                  <a:lnTo>
                    <a:pt x="1827" y="566"/>
                  </a:lnTo>
                  <a:lnTo>
                    <a:pt x="1827" y="566"/>
                  </a:lnTo>
                  <a:cubicBezTo>
                    <a:pt x="1782" y="473"/>
                    <a:pt x="1707" y="265"/>
                    <a:pt x="1825" y="50"/>
                  </a:cubicBezTo>
                  <a:lnTo>
                    <a:pt x="1867" y="50"/>
                  </a:lnTo>
                  <a:lnTo>
                    <a:pt x="1867" y="0"/>
                  </a:lnTo>
                  <a:lnTo>
                    <a:pt x="1856" y="0"/>
                  </a:lnTo>
                  <a:lnTo>
                    <a:pt x="1696" y="0"/>
                  </a:lnTo>
                  <a:lnTo>
                    <a:pt x="212" y="0"/>
                  </a:lnTo>
                  <a:lnTo>
                    <a:pt x="212" y="0"/>
                  </a:lnTo>
                  <a:cubicBezTo>
                    <a:pt x="0" y="308"/>
                    <a:pt x="212" y="616"/>
                    <a:pt x="212" y="61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7" name="Freeform 109">
              <a:extLst>
                <a:ext uri="{FF2B5EF4-FFF2-40B4-BE49-F238E27FC236}">
                  <a16:creationId xmlns:a16="http://schemas.microsoft.com/office/drawing/2014/main" id="{4C02143B-09A0-5E98-E44D-A66F9E7FA8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66781" y="9439733"/>
              <a:ext cx="2329051" cy="769026"/>
            </a:xfrm>
            <a:custGeom>
              <a:avLst/>
              <a:gdLst>
                <a:gd name="T0" fmla="*/ 212 w 1868"/>
                <a:gd name="T1" fmla="*/ 616 h 617"/>
                <a:gd name="T2" fmla="*/ 1696 w 1868"/>
                <a:gd name="T3" fmla="*/ 616 h 617"/>
                <a:gd name="T4" fmla="*/ 1856 w 1868"/>
                <a:gd name="T5" fmla="*/ 616 h 617"/>
                <a:gd name="T6" fmla="*/ 1867 w 1868"/>
                <a:gd name="T7" fmla="*/ 616 h 617"/>
                <a:gd name="T8" fmla="*/ 1867 w 1868"/>
                <a:gd name="T9" fmla="*/ 566 h 617"/>
                <a:gd name="T10" fmla="*/ 1827 w 1868"/>
                <a:gd name="T11" fmla="*/ 566 h 617"/>
                <a:gd name="T12" fmla="*/ 1827 w 1868"/>
                <a:gd name="T13" fmla="*/ 566 h 617"/>
                <a:gd name="T14" fmla="*/ 1825 w 1868"/>
                <a:gd name="T15" fmla="*/ 50 h 617"/>
                <a:gd name="T16" fmla="*/ 1867 w 1868"/>
                <a:gd name="T17" fmla="*/ 50 h 617"/>
                <a:gd name="T18" fmla="*/ 1867 w 1868"/>
                <a:gd name="T19" fmla="*/ 0 h 617"/>
                <a:gd name="T20" fmla="*/ 1856 w 1868"/>
                <a:gd name="T21" fmla="*/ 0 h 617"/>
                <a:gd name="T22" fmla="*/ 1696 w 1868"/>
                <a:gd name="T23" fmla="*/ 0 h 617"/>
                <a:gd name="T24" fmla="*/ 212 w 1868"/>
                <a:gd name="T25" fmla="*/ 0 h 617"/>
                <a:gd name="T26" fmla="*/ 212 w 1868"/>
                <a:gd name="T27" fmla="*/ 0 h 617"/>
                <a:gd name="T28" fmla="*/ 212 w 1868"/>
                <a:gd name="T29" fmla="*/ 61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68" h="617">
                  <a:moveTo>
                    <a:pt x="212" y="616"/>
                  </a:moveTo>
                  <a:lnTo>
                    <a:pt x="1696" y="616"/>
                  </a:lnTo>
                  <a:lnTo>
                    <a:pt x="1856" y="616"/>
                  </a:lnTo>
                  <a:lnTo>
                    <a:pt x="1867" y="616"/>
                  </a:lnTo>
                  <a:lnTo>
                    <a:pt x="1867" y="566"/>
                  </a:lnTo>
                  <a:lnTo>
                    <a:pt x="1827" y="566"/>
                  </a:lnTo>
                  <a:lnTo>
                    <a:pt x="1827" y="566"/>
                  </a:lnTo>
                  <a:cubicBezTo>
                    <a:pt x="1782" y="473"/>
                    <a:pt x="1707" y="265"/>
                    <a:pt x="1825" y="50"/>
                  </a:cubicBezTo>
                  <a:lnTo>
                    <a:pt x="1867" y="50"/>
                  </a:lnTo>
                  <a:lnTo>
                    <a:pt x="1867" y="0"/>
                  </a:lnTo>
                  <a:lnTo>
                    <a:pt x="1856" y="0"/>
                  </a:lnTo>
                  <a:lnTo>
                    <a:pt x="1696" y="0"/>
                  </a:lnTo>
                  <a:lnTo>
                    <a:pt x="212" y="0"/>
                  </a:lnTo>
                  <a:lnTo>
                    <a:pt x="212" y="0"/>
                  </a:lnTo>
                  <a:cubicBezTo>
                    <a:pt x="0" y="308"/>
                    <a:pt x="212" y="616"/>
                    <a:pt x="212" y="616"/>
                  </a:cubicBezTo>
                </a:path>
              </a:pathLst>
            </a:custGeom>
            <a:solidFill>
              <a:srgbClr val="111340">
                <a:alpha val="2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8" name="Freeform 110">
              <a:extLst>
                <a:ext uri="{FF2B5EF4-FFF2-40B4-BE49-F238E27FC236}">
                  <a16:creationId xmlns:a16="http://schemas.microsoft.com/office/drawing/2014/main" id="{3020F754-EFE5-3918-8563-7DB687CA1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14897" y="9439733"/>
              <a:ext cx="3515551" cy="769026"/>
            </a:xfrm>
            <a:custGeom>
              <a:avLst/>
              <a:gdLst>
                <a:gd name="T0" fmla="*/ 213 w 2823"/>
                <a:gd name="T1" fmla="*/ 616 h 617"/>
                <a:gd name="T2" fmla="*/ 2822 w 2823"/>
                <a:gd name="T3" fmla="*/ 616 h 617"/>
                <a:gd name="T4" fmla="*/ 2822 w 2823"/>
                <a:gd name="T5" fmla="*/ 616 h 617"/>
                <a:gd name="T6" fmla="*/ 2822 w 2823"/>
                <a:gd name="T7" fmla="*/ 0 h 617"/>
                <a:gd name="T8" fmla="*/ 213 w 2823"/>
                <a:gd name="T9" fmla="*/ 0 h 617"/>
                <a:gd name="T10" fmla="*/ 213 w 2823"/>
                <a:gd name="T11" fmla="*/ 0 h 617"/>
                <a:gd name="T12" fmla="*/ 213 w 2823"/>
                <a:gd name="T13" fmla="*/ 61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3" h="617">
                  <a:moveTo>
                    <a:pt x="213" y="616"/>
                  </a:moveTo>
                  <a:lnTo>
                    <a:pt x="2822" y="616"/>
                  </a:lnTo>
                  <a:lnTo>
                    <a:pt x="2822" y="616"/>
                  </a:lnTo>
                  <a:cubicBezTo>
                    <a:pt x="2822" y="616"/>
                    <a:pt x="2610" y="308"/>
                    <a:pt x="2822" y="0"/>
                  </a:cubicBezTo>
                  <a:lnTo>
                    <a:pt x="213" y="0"/>
                  </a:lnTo>
                  <a:lnTo>
                    <a:pt x="213" y="0"/>
                  </a:lnTo>
                  <a:cubicBezTo>
                    <a:pt x="0" y="308"/>
                    <a:pt x="213" y="616"/>
                    <a:pt x="213" y="61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79" name="Freeform 111">
              <a:extLst>
                <a:ext uri="{FF2B5EF4-FFF2-40B4-BE49-F238E27FC236}">
                  <a16:creationId xmlns:a16="http://schemas.microsoft.com/office/drawing/2014/main" id="{C7DC3B38-A8FE-924D-1D0F-63C4C13377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53546" y="9505650"/>
              <a:ext cx="2087358" cy="642688"/>
            </a:xfrm>
            <a:custGeom>
              <a:avLst/>
              <a:gdLst>
                <a:gd name="T0" fmla="*/ 87 w 1675"/>
                <a:gd name="T1" fmla="*/ 0 h 517"/>
                <a:gd name="T2" fmla="*/ 1672 w 1675"/>
                <a:gd name="T3" fmla="*/ 0 h 517"/>
                <a:gd name="T4" fmla="*/ 1672 w 1675"/>
                <a:gd name="T5" fmla="*/ 0 h 517"/>
                <a:gd name="T6" fmla="*/ 1674 w 1675"/>
                <a:gd name="T7" fmla="*/ 516 h 517"/>
                <a:gd name="T8" fmla="*/ 88 w 1675"/>
                <a:gd name="T9" fmla="*/ 516 h 517"/>
                <a:gd name="T10" fmla="*/ 88 w 1675"/>
                <a:gd name="T11" fmla="*/ 516 h 517"/>
                <a:gd name="T12" fmla="*/ 28 w 1675"/>
                <a:gd name="T13" fmla="*/ 358 h 517"/>
                <a:gd name="T14" fmla="*/ 28 w 1675"/>
                <a:gd name="T15" fmla="*/ 358 h 517"/>
                <a:gd name="T16" fmla="*/ 87 w 1675"/>
                <a:gd name="T17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5" h="517">
                  <a:moveTo>
                    <a:pt x="87" y="0"/>
                  </a:moveTo>
                  <a:lnTo>
                    <a:pt x="1672" y="0"/>
                  </a:lnTo>
                  <a:lnTo>
                    <a:pt x="1672" y="0"/>
                  </a:lnTo>
                  <a:cubicBezTo>
                    <a:pt x="1554" y="215"/>
                    <a:pt x="1629" y="423"/>
                    <a:pt x="1674" y="516"/>
                  </a:cubicBezTo>
                  <a:lnTo>
                    <a:pt x="88" y="516"/>
                  </a:lnTo>
                  <a:lnTo>
                    <a:pt x="88" y="516"/>
                  </a:lnTo>
                  <a:cubicBezTo>
                    <a:pt x="72" y="486"/>
                    <a:pt x="44" y="430"/>
                    <a:pt x="28" y="358"/>
                  </a:cubicBezTo>
                  <a:lnTo>
                    <a:pt x="28" y="358"/>
                  </a:lnTo>
                  <a:cubicBezTo>
                    <a:pt x="0" y="229"/>
                    <a:pt x="19" y="109"/>
                    <a:pt x="8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0" name="Freeform 112">
              <a:extLst>
                <a:ext uri="{FF2B5EF4-FFF2-40B4-BE49-F238E27FC236}">
                  <a16:creationId xmlns:a16="http://schemas.microsoft.com/office/drawing/2014/main" id="{7C5C6030-4552-0D3A-5DB5-07CEB209B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53546" y="9505650"/>
              <a:ext cx="2087358" cy="642688"/>
            </a:xfrm>
            <a:custGeom>
              <a:avLst/>
              <a:gdLst>
                <a:gd name="T0" fmla="*/ 87 w 1675"/>
                <a:gd name="T1" fmla="*/ 0 h 517"/>
                <a:gd name="T2" fmla="*/ 1672 w 1675"/>
                <a:gd name="T3" fmla="*/ 0 h 517"/>
                <a:gd name="T4" fmla="*/ 1672 w 1675"/>
                <a:gd name="T5" fmla="*/ 0 h 517"/>
                <a:gd name="T6" fmla="*/ 1674 w 1675"/>
                <a:gd name="T7" fmla="*/ 516 h 517"/>
                <a:gd name="T8" fmla="*/ 88 w 1675"/>
                <a:gd name="T9" fmla="*/ 516 h 517"/>
                <a:gd name="T10" fmla="*/ 88 w 1675"/>
                <a:gd name="T11" fmla="*/ 516 h 517"/>
                <a:gd name="T12" fmla="*/ 28 w 1675"/>
                <a:gd name="T13" fmla="*/ 358 h 517"/>
                <a:gd name="T14" fmla="*/ 28 w 1675"/>
                <a:gd name="T15" fmla="*/ 358 h 517"/>
                <a:gd name="T16" fmla="*/ 87 w 1675"/>
                <a:gd name="T17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5" h="517">
                  <a:moveTo>
                    <a:pt x="87" y="0"/>
                  </a:moveTo>
                  <a:lnTo>
                    <a:pt x="1672" y="0"/>
                  </a:lnTo>
                  <a:lnTo>
                    <a:pt x="1672" y="0"/>
                  </a:lnTo>
                  <a:cubicBezTo>
                    <a:pt x="1554" y="215"/>
                    <a:pt x="1629" y="423"/>
                    <a:pt x="1674" y="516"/>
                  </a:cubicBezTo>
                  <a:lnTo>
                    <a:pt x="88" y="516"/>
                  </a:lnTo>
                  <a:lnTo>
                    <a:pt x="88" y="516"/>
                  </a:lnTo>
                  <a:cubicBezTo>
                    <a:pt x="72" y="486"/>
                    <a:pt x="44" y="430"/>
                    <a:pt x="28" y="358"/>
                  </a:cubicBezTo>
                  <a:lnTo>
                    <a:pt x="28" y="358"/>
                  </a:lnTo>
                  <a:cubicBezTo>
                    <a:pt x="0" y="229"/>
                    <a:pt x="19" y="109"/>
                    <a:pt x="87" y="0"/>
                  </a:cubicBezTo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1" name="Freeform 219">
              <a:extLst>
                <a:ext uri="{FF2B5EF4-FFF2-40B4-BE49-F238E27FC236}">
                  <a16:creationId xmlns:a16="http://schemas.microsoft.com/office/drawing/2014/main" id="{5838E740-4BD3-C65C-E691-440B98F74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52422" y="9593539"/>
              <a:ext cx="1476382" cy="438223"/>
            </a:xfrm>
            <a:custGeom>
              <a:avLst/>
              <a:gdLst>
                <a:gd name="connsiteX0" fmla="*/ 560504 w 1476382"/>
                <a:gd name="connsiteY0" fmla="*/ 417472 h 438223"/>
                <a:gd name="connsiteX1" fmla="*/ 1466428 w 1476382"/>
                <a:gd name="connsiteY1" fmla="*/ 417472 h 438223"/>
                <a:gd name="connsiteX2" fmla="*/ 1476382 w 1476382"/>
                <a:gd name="connsiteY2" fmla="*/ 427237 h 438223"/>
                <a:gd name="connsiteX3" fmla="*/ 1466428 w 1476382"/>
                <a:gd name="connsiteY3" fmla="*/ 438223 h 438223"/>
                <a:gd name="connsiteX4" fmla="*/ 560504 w 1476382"/>
                <a:gd name="connsiteY4" fmla="*/ 438223 h 438223"/>
                <a:gd name="connsiteX5" fmla="*/ 549304 w 1476382"/>
                <a:gd name="connsiteY5" fmla="*/ 427237 h 438223"/>
                <a:gd name="connsiteX6" fmla="*/ 560504 w 1476382"/>
                <a:gd name="connsiteY6" fmla="*/ 417472 h 438223"/>
                <a:gd name="connsiteX7" fmla="*/ 9964 w 1476382"/>
                <a:gd name="connsiteY7" fmla="*/ 252678 h 438223"/>
                <a:gd name="connsiteX8" fmla="*/ 630228 w 1476382"/>
                <a:gd name="connsiteY8" fmla="*/ 252678 h 438223"/>
                <a:gd name="connsiteX9" fmla="*/ 641438 w 1476382"/>
                <a:gd name="connsiteY9" fmla="*/ 262443 h 438223"/>
                <a:gd name="connsiteX10" fmla="*/ 630228 w 1476382"/>
                <a:gd name="connsiteY10" fmla="*/ 273429 h 438223"/>
                <a:gd name="connsiteX11" fmla="*/ 9964 w 1476382"/>
                <a:gd name="connsiteY11" fmla="*/ 273429 h 438223"/>
                <a:gd name="connsiteX12" fmla="*/ 0 w 1476382"/>
                <a:gd name="connsiteY12" fmla="*/ 262443 h 438223"/>
                <a:gd name="connsiteX13" fmla="*/ 9964 w 1476382"/>
                <a:gd name="connsiteY13" fmla="*/ 252678 h 438223"/>
                <a:gd name="connsiteX14" fmla="*/ 97880 w 1476382"/>
                <a:gd name="connsiteY14" fmla="*/ 0 h 438223"/>
                <a:gd name="connsiteX15" fmla="*/ 1043422 w 1476382"/>
                <a:gd name="connsiteY15" fmla="*/ 0 h 438223"/>
                <a:gd name="connsiteX16" fmla="*/ 1053414 w 1476382"/>
                <a:gd name="connsiteY16" fmla="*/ 9765 h 438223"/>
                <a:gd name="connsiteX17" fmla="*/ 1043422 w 1476382"/>
                <a:gd name="connsiteY17" fmla="*/ 20751 h 438223"/>
                <a:gd name="connsiteX18" fmla="*/ 97880 w 1476382"/>
                <a:gd name="connsiteY18" fmla="*/ 20751 h 438223"/>
                <a:gd name="connsiteX19" fmla="*/ 87886 w 1476382"/>
                <a:gd name="connsiteY19" fmla="*/ 9765 h 438223"/>
                <a:gd name="connsiteX20" fmla="*/ 97880 w 1476382"/>
                <a:gd name="connsiteY20" fmla="*/ 0 h 43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76382" h="438223">
                  <a:moveTo>
                    <a:pt x="560504" y="417472"/>
                  </a:moveTo>
                  <a:lnTo>
                    <a:pt x="1466428" y="417472"/>
                  </a:lnTo>
                  <a:cubicBezTo>
                    <a:pt x="1471406" y="417472"/>
                    <a:pt x="1476382" y="422355"/>
                    <a:pt x="1476382" y="427237"/>
                  </a:cubicBezTo>
                  <a:cubicBezTo>
                    <a:pt x="1476382" y="433341"/>
                    <a:pt x="1471406" y="438223"/>
                    <a:pt x="1466428" y="438223"/>
                  </a:cubicBezTo>
                  <a:lnTo>
                    <a:pt x="560504" y="438223"/>
                  </a:lnTo>
                  <a:cubicBezTo>
                    <a:pt x="554282" y="438223"/>
                    <a:pt x="549304" y="433341"/>
                    <a:pt x="549304" y="427237"/>
                  </a:cubicBezTo>
                  <a:cubicBezTo>
                    <a:pt x="549304" y="422355"/>
                    <a:pt x="554282" y="417472"/>
                    <a:pt x="560504" y="417472"/>
                  </a:cubicBezTo>
                  <a:close/>
                  <a:moveTo>
                    <a:pt x="9964" y="252678"/>
                  </a:moveTo>
                  <a:lnTo>
                    <a:pt x="630228" y="252678"/>
                  </a:lnTo>
                  <a:cubicBezTo>
                    <a:pt x="636456" y="252678"/>
                    <a:pt x="641438" y="257561"/>
                    <a:pt x="641438" y="262443"/>
                  </a:cubicBezTo>
                  <a:cubicBezTo>
                    <a:pt x="641438" y="268547"/>
                    <a:pt x="636456" y="273429"/>
                    <a:pt x="630228" y="273429"/>
                  </a:cubicBezTo>
                  <a:lnTo>
                    <a:pt x="9964" y="273429"/>
                  </a:lnTo>
                  <a:cubicBezTo>
                    <a:pt x="3736" y="273429"/>
                    <a:pt x="0" y="268547"/>
                    <a:pt x="0" y="262443"/>
                  </a:cubicBezTo>
                  <a:cubicBezTo>
                    <a:pt x="0" y="257561"/>
                    <a:pt x="3736" y="252678"/>
                    <a:pt x="9964" y="252678"/>
                  </a:cubicBezTo>
                  <a:close/>
                  <a:moveTo>
                    <a:pt x="97880" y="0"/>
                  </a:moveTo>
                  <a:lnTo>
                    <a:pt x="1043422" y="0"/>
                  </a:lnTo>
                  <a:cubicBezTo>
                    <a:pt x="1049666" y="0"/>
                    <a:pt x="1053414" y="4883"/>
                    <a:pt x="1053414" y="9765"/>
                  </a:cubicBezTo>
                  <a:cubicBezTo>
                    <a:pt x="1053414" y="15869"/>
                    <a:pt x="1049666" y="20751"/>
                    <a:pt x="1043422" y="20751"/>
                  </a:cubicBezTo>
                  <a:lnTo>
                    <a:pt x="97880" y="20751"/>
                  </a:lnTo>
                  <a:cubicBezTo>
                    <a:pt x="92884" y="20751"/>
                    <a:pt x="87886" y="15869"/>
                    <a:pt x="87886" y="9765"/>
                  </a:cubicBezTo>
                  <a:cubicBezTo>
                    <a:pt x="87886" y="4883"/>
                    <a:pt x="92884" y="0"/>
                    <a:pt x="97880" y="0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2" name="Freeform 116">
              <a:extLst>
                <a:ext uri="{FF2B5EF4-FFF2-40B4-BE49-F238E27FC236}">
                  <a16:creationId xmlns:a16="http://schemas.microsoft.com/office/drawing/2014/main" id="{3197606E-1D27-AB28-DE75-25738946DF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9555" y="9642979"/>
              <a:ext cx="2400463" cy="357047"/>
            </a:xfrm>
            <a:custGeom>
              <a:avLst/>
              <a:gdLst>
                <a:gd name="T0" fmla="*/ 1926 w 1927"/>
                <a:gd name="T1" fmla="*/ 142 h 285"/>
                <a:gd name="T2" fmla="*/ 1926 w 1927"/>
                <a:gd name="T3" fmla="*/ 142 h 285"/>
                <a:gd name="T4" fmla="*/ 962 w 1927"/>
                <a:gd name="T5" fmla="*/ 284 h 285"/>
                <a:gd name="T6" fmla="*/ 962 w 1927"/>
                <a:gd name="T7" fmla="*/ 284 h 285"/>
                <a:gd name="T8" fmla="*/ 0 w 1927"/>
                <a:gd name="T9" fmla="*/ 142 h 285"/>
                <a:gd name="T10" fmla="*/ 0 w 1927"/>
                <a:gd name="T11" fmla="*/ 142 h 285"/>
                <a:gd name="T12" fmla="*/ 962 w 1927"/>
                <a:gd name="T13" fmla="*/ 0 h 285"/>
                <a:gd name="T14" fmla="*/ 962 w 1927"/>
                <a:gd name="T15" fmla="*/ 0 h 285"/>
                <a:gd name="T16" fmla="*/ 1926 w 1927"/>
                <a:gd name="T17" fmla="*/ 142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7" h="285">
                  <a:moveTo>
                    <a:pt x="1926" y="142"/>
                  </a:moveTo>
                  <a:lnTo>
                    <a:pt x="1926" y="142"/>
                  </a:lnTo>
                  <a:cubicBezTo>
                    <a:pt x="1926" y="221"/>
                    <a:pt x="1494" y="284"/>
                    <a:pt x="962" y="284"/>
                  </a:cubicBezTo>
                  <a:lnTo>
                    <a:pt x="962" y="284"/>
                  </a:lnTo>
                  <a:cubicBezTo>
                    <a:pt x="431" y="284"/>
                    <a:pt x="0" y="221"/>
                    <a:pt x="0" y="142"/>
                  </a:cubicBezTo>
                  <a:lnTo>
                    <a:pt x="0" y="142"/>
                  </a:lnTo>
                  <a:cubicBezTo>
                    <a:pt x="0" y="64"/>
                    <a:pt x="431" y="0"/>
                    <a:pt x="962" y="0"/>
                  </a:cubicBezTo>
                  <a:lnTo>
                    <a:pt x="962" y="0"/>
                  </a:lnTo>
                  <a:cubicBezTo>
                    <a:pt x="1494" y="0"/>
                    <a:pt x="1926" y="64"/>
                    <a:pt x="1926" y="142"/>
                  </a:cubicBezTo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3" name="Freeform 117">
              <a:extLst>
                <a:ext uri="{FF2B5EF4-FFF2-40B4-BE49-F238E27FC236}">
                  <a16:creationId xmlns:a16="http://schemas.microsoft.com/office/drawing/2014/main" id="{2FA4CEC3-7384-48B0-8864-7BF5BEFFAB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64070" y="10087913"/>
              <a:ext cx="2296093" cy="21972"/>
            </a:xfrm>
            <a:custGeom>
              <a:avLst/>
              <a:gdLst>
                <a:gd name="T0" fmla="*/ 1834 w 1843"/>
                <a:gd name="T1" fmla="*/ 16 h 17"/>
                <a:gd name="T2" fmla="*/ 9 w 1843"/>
                <a:gd name="T3" fmla="*/ 16 h 17"/>
                <a:gd name="T4" fmla="*/ 9 w 1843"/>
                <a:gd name="T5" fmla="*/ 16 h 17"/>
                <a:gd name="T6" fmla="*/ 0 w 1843"/>
                <a:gd name="T7" fmla="*/ 7 h 17"/>
                <a:gd name="T8" fmla="*/ 0 w 1843"/>
                <a:gd name="T9" fmla="*/ 7 h 17"/>
                <a:gd name="T10" fmla="*/ 9 w 1843"/>
                <a:gd name="T11" fmla="*/ 0 h 17"/>
                <a:gd name="T12" fmla="*/ 1834 w 1843"/>
                <a:gd name="T13" fmla="*/ 0 h 17"/>
                <a:gd name="T14" fmla="*/ 1834 w 1843"/>
                <a:gd name="T15" fmla="*/ 0 h 17"/>
                <a:gd name="T16" fmla="*/ 1842 w 1843"/>
                <a:gd name="T17" fmla="*/ 7 h 17"/>
                <a:gd name="T18" fmla="*/ 1842 w 1843"/>
                <a:gd name="T19" fmla="*/ 7 h 17"/>
                <a:gd name="T20" fmla="*/ 1834 w 1843"/>
                <a:gd name="T21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43" h="17">
                  <a:moveTo>
                    <a:pt x="1834" y="16"/>
                  </a:moveTo>
                  <a:lnTo>
                    <a:pt x="9" y="16"/>
                  </a:lnTo>
                  <a:lnTo>
                    <a:pt x="9" y="16"/>
                  </a:lnTo>
                  <a:cubicBezTo>
                    <a:pt x="4" y="16"/>
                    <a:pt x="0" y="12"/>
                    <a:pt x="0" y="7"/>
                  </a:cubicBezTo>
                  <a:lnTo>
                    <a:pt x="0" y="7"/>
                  </a:lnTo>
                  <a:cubicBezTo>
                    <a:pt x="0" y="3"/>
                    <a:pt x="4" y="0"/>
                    <a:pt x="9" y="0"/>
                  </a:cubicBezTo>
                  <a:lnTo>
                    <a:pt x="1834" y="0"/>
                  </a:lnTo>
                  <a:lnTo>
                    <a:pt x="1834" y="0"/>
                  </a:lnTo>
                  <a:cubicBezTo>
                    <a:pt x="1838" y="0"/>
                    <a:pt x="1842" y="3"/>
                    <a:pt x="1842" y="7"/>
                  </a:cubicBezTo>
                  <a:lnTo>
                    <a:pt x="1842" y="7"/>
                  </a:lnTo>
                  <a:cubicBezTo>
                    <a:pt x="1842" y="12"/>
                    <a:pt x="1838" y="16"/>
                    <a:pt x="1834" y="1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4" name="Freeform 118">
              <a:extLst>
                <a:ext uri="{FF2B5EF4-FFF2-40B4-BE49-F238E27FC236}">
                  <a16:creationId xmlns:a16="http://schemas.microsoft.com/office/drawing/2014/main" id="{C6F7CADC-234E-D4CA-1C17-46D78881F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23829" y="7379843"/>
              <a:ext cx="2015950" cy="944804"/>
            </a:xfrm>
            <a:custGeom>
              <a:avLst/>
              <a:gdLst>
                <a:gd name="T0" fmla="*/ 263 w 1620"/>
                <a:gd name="T1" fmla="*/ 758 h 759"/>
                <a:gd name="T2" fmla="*/ 1409 w 1620"/>
                <a:gd name="T3" fmla="*/ 758 h 759"/>
                <a:gd name="T4" fmla="*/ 1606 w 1620"/>
                <a:gd name="T5" fmla="*/ 758 h 759"/>
                <a:gd name="T6" fmla="*/ 1619 w 1620"/>
                <a:gd name="T7" fmla="*/ 758 h 759"/>
                <a:gd name="T8" fmla="*/ 1619 w 1620"/>
                <a:gd name="T9" fmla="*/ 695 h 759"/>
                <a:gd name="T10" fmla="*/ 1571 w 1620"/>
                <a:gd name="T11" fmla="*/ 695 h 759"/>
                <a:gd name="T12" fmla="*/ 1571 w 1620"/>
                <a:gd name="T13" fmla="*/ 695 h 759"/>
                <a:gd name="T14" fmla="*/ 1568 w 1620"/>
                <a:gd name="T15" fmla="*/ 61 h 759"/>
                <a:gd name="T16" fmla="*/ 1619 w 1620"/>
                <a:gd name="T17" fmla="*/ 61 h 759"/>
                <a:gd name="T18" fmla="*/ 1619 w 1620"/>
                <a:gd name="T19" fmla="*/ 0 h 759"/>
                <a:gd name="T20" fmla="*/ 1606 w 1620"/>
                <a:gd name="T21" fmla="*/ 0 h 759"/>
                <a:gd name="T22" fmla="*/ 1409 w 1620"/>
                <a:gd name="T23" fmla="*/ 0 h 759"/>
                <a:gd name="T24" fmla="*/ 263 w 1620"/>
                <a:gd name="T25" fmla="*/ 0 h 759"/>
                <a:gd name="T26" fmla="*/ 263 w 1620"/>
                <a:gd name="T27" fmla="*/ 0 h 759"/>
                <a:gd name="T28" fmla="*/ 263 w 1620"/>
                <a:gd name="T29" fmla="*/ 758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20" h="759">
                  <a:moveTo>
                    <a:pt x="263" y="758"/>
                  </a:moveTo>
                  <a:lnTo>
                    <a:pt x="1409" y="758"/>
                  </a:lnTo>
                  <a:lnTo>
                    <a:pt x="1606" y="758"/>
                  </a:lnTo>
                  <a:lnTo>
                    <a:pt x="1619" y="758"/>
                  </a:lnTo>
                  <a:lnTo>
                    <a:pt x="1619" y="695"/>
                  </a:lnTo>
                  <a:lnTo>
                    <a:pt x="1571" y="695"/>
                  </a:lnTo>
                  <a:lnTo>
                    <a:pt x="1571" y="695"/>
                  </a:lnTo>
                  <a:cubicBezTo>
                    <a:pt x="1514" y="582"/>
                    <a:pt x="1422" y="326"/>
                    <a:pt x="1568" y="61"/>
                  </a:cubicBezTo>
                  <a:lnTo>
                    <a:pt x="1619" y="61"/>
                  </a:lnTo>
                  <a:lnTo>
                    <a:pt x="1619" y="0"/>
                  </a:lnTo>
                  <a:lnTo>
                    <a:pt x="1606" y="0"/>
                  </a:lnTo>
                  <a:lnTo>
                    <a:pt x="1409" y="0"/>
                  </a:lnTo>
                  <a:lnTo>
                    <a:pt x="263" y="0"/>
                  </a:lnTo>
                  <a:lnTo>
                    <a:pt x="263" y="0"/>
                  </a:lnTo>
                  <a:cubicBezTo>
                    <a:pt x="0" y="378"/>
                    <a:pt x="263" y="758"/>
                    <a:pt x="263" y="75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5" name="Freeform 119">
              <a:extLst>
                <a:ext uri="{FF2B5EF4-FFF2-40B4-BE49-F238E27FC236}">
                  <a16:creationId xmlns:a16="http://schemas.microsoft.com/office/drawing/2014/main" id="{33C62DEB-0685-E764-112C-05641D9C6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23829" y="7379843"/>
              <a:ext cx="2015950" cy="944804"/>
            </a:xfrm>
            <a:custGeom>
              <a:avLst/>
              <a:gdLst>
                <a:gd name="T0" fmla="*/ 263 w 1620"/>
                <a:gd name="T1" fmla="*/ 758 h 759"/>
                <a:gd name="T2" fmla="*/ 1409 w 1620"/>
                <a:gd name="T3" fmla="*/ 758 h 759"/>
                <a:gd name="T4" fmla="*/ 1606 w 1620"/>
                <a:gd name="T5" fmla="*/ 758 h 759"/>
                <a:gd name="T6" fmla="*/ 1619 w 1620"/>
                <a:gd name="T7" fmla="*/ 758 h 759"/>
                <a:gd name="T8" fmla="*/ 1619 w 1620"/>
                <a:gd name="T9" fmla="*/ 695 h 759"/>
                <a:gd name="T10" fmla="*/ 1571 w 1620"/>
                <a:gd name="T11" fmla="*/ 695 h 759"/>
                <a:gd name="T12" fmla="*/ 1571 w 1620"/>
                <a:gd name="T13" fmla="*/ 695 h 759"/>
                <a:gd name="T14" fmla="*/ 1568 w 1620"/>
                <a:gd name="T15" fmla="*/ 61 h 759"/>
                <a:gd name="T16" fmla="*/ 1619 w 1620"/>
                <a:gd name="T17" fmla="*/ 61 h 759"/>
                <a:gd name="T18" fmla="*/ 1619 w 1620"/>
                <a:gd name="T19" fmla="*/ 0 h 759"/>
                <a:gd name="T20" fmla="*/ 1606 w 1620"/>
                <a:gd name="T21" fmla="*/ 0 h 759"/>
                <a:gd name="T22" fmla="*/ 1409 w 1620"/>
                <a:gd name="T23" fmla="*/ 0 h 759"/>
                <a:gd name="T24" fmla="*/ 263 w 1620"/>
                <a:gd name="T25" fmla="*/ 0 h 759"/>
                <a:gd name="T26" fmla="*/ 263 w 1620"/>
                <a:gd name="T27" fmla="*/ 0 h 759"/>
                <a:gd name="T28" fmla="*/ 263 w 1620"/>
                <a:gd name="T29" fmla="*/ 758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20" h="759">
                  <a:moveTo>
                    <a:pt x="263" y="758"/>
                  </a:moveTo>
                  <a:lnTo>
                    <a:pt x="1409" y="758"/>
                  </a:lnTo>
                  <a:lnTo>
                    <a:pt x="1606" y="758"/>
                  </a:lnTo>
                  <a:lnTo>
                    <a:pt x="1619" y="758"/>
                  </a:lnTo>
                  <a:lnTo>
                    <a:pt x="1619" y="695"/>
                  </a:lnTo>
                  <a:lnTo>
                    <a:pt x="1571" y="695"/>
                  </a:lnTo>
                  <a:lnTo>
                    <a:pt x="1571" y="695"/>
                  </a:lnTo>
                  <a:cubicBezTo>
                    <a:pt x="1514" y="582"/>
                    <a:pt x="1422" y="326"/>
                    <a:pt x="1568" y="61"/>
                  </a:cubicBezTo>
                  <a:lnTo>
                    <a:pt x="1619" y="61"/>
                  </a:lnTo>
                  <a:lnTo>
                    <a:pt x="1619" y="0"/>
                  </a:lnTo>
                  <a:lnTo>
                    <a:pt x="1606" y="0"/>
                  </a:lnTo>
                  <a:lnTo>
                    <a:pt x="1409" y="0"/>
                  </a:lnTo>
                  <a:lnTo>
                    <a:pt x="263" y="0"/>
                  </a:lnTo>
                  <a:lnTo>
                    <a:pt x="263" y="0"/>
                  </a:lnTo>
                  <a:cubicBezTo>
                    <a:pt x="0" y="378"/>
                    <a:pt x="263" y="758"/>
                    <a:pt x="263" y="758"/>
                  </a:cubicBezTo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6" name="Freeform 120">
              <a:extLst>
                <a:ext uri="{FF2B5EF4-FFF2-40B4-BE49-F238E27FC236}">
                  <a16:creationId xmlns:a16="http://schemas.microsoft.com/office/drawing/2014/main" id="{D46B1191-1B9A-4A19-8B66-AEE2E1D030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0032" y="7451249"/>
              <a:ext cx="1724817" cy="790999"/>
            </a:xfrm>
            <a:custGeom>
              <a:avLst/>
              <a:gdLst>
                <a:gd name="T0" fmla="*/ 107 w 1383"/>
                <a:gd name="T1" fmla="*/ 0 h 635"/>
                <a:gd name="T2" fmla="*/ 1379 w 1383"/>
                <a:gd name="T3" fmla="*/ 0 h 635"/>
                <a:gd name="T4" fmla="*/ 1379 w 1383"/>
                <a:gd name="T5" fmla="*/ 0 h 635"/>
                <a:gd name="T6" fmla="*/ 1382 w 1383"/>
                <a:gd name="T7" fmla="*/ 634 h 635"/>
                <a:gd name="T8" fmla="*/ 108 w 1383"/>
                <a:gd name="T9" fmla="*/ 634 h 635"/>
                <a:gd name="T10" fmla="*/ 108 w 1383"/>
                <a:gd name="T11" fmla="*/ 634 h 635"/>
                <a:gd name="T12" fmla="*/ 35 w 1383"/>
                <a:gd name="T13" fmla="*/ 441 h 635"/>
                <a:gd name="T14" fmla="*/ 35 w 1383"/>
                <a:gd name="T15" fmla="*/ 441 h 635"/>
                <a:gd name="T16" fmla="*/ 107 w 1383"/>
                <a:gd name="T17" fmla="*/ 0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3" h="635">
                  <a:moveTo>
                    <a:pt x="107" y="0"/>
                  </a:moveTo>
                  <a:lnTo>
                    <a:pt x="1379" y="0"/>
                  </a:lnTo>
                  <a:lnTo>
                    <a:pt x="1379" y="0"/>
                  </a:lnTo>
                  <a:cubicBezTo>
                    <a:pt x="1233" y="265"/>
                    <a:pt x="1325" y="521"/>
                    <a:pt x="1382" y="634"/>
                  </a:cubicBezTo>
                  <a:lnTo>
                    <a:pt x="108" y="634"/>
                  </a:lnTo>
                  <a:lnTo>
                    <a:pt x="108" y="634"/>
                  </a:lnTo>
                  <a:cubicBezTo>
                    <a:pt x="89" y="599"/>
                    <a:pt x="55" y="529"/>
                    <a:pt x="35" y="441"/>
                  </a:cubicBezTo>
                  <a:lnTo>
                    <a:pt x="35" y="441"/>
                  </a:lnTo>
                  <a:cubicBezTo>
                    <a:pt x="0" y="283"/>
                    <a:pt x="23" y="134"/>
                    <a:pt x="10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7" name="Freeform 121">
              <a:extLst>
                <a:ext uri="{FF2B5EF4-FFF2-40B4-BE49-F238E27FC236}">
                  <a16:creationId xmlns:a16="http://schemas.microsoft.com/office/drawing/2014/main" id="{D33D761E-B032-6AE8-D272-504A312FA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0032" y="7451249"/>
              <a:ext cx="1724817" cy="790999"/>
            </a:xfrm>
            <a:custGeom>
              <a:avLst/>
              <a:gdLst>
                <a:gd name="T0" fmla="*/ 107 w 1383"/>
                <a:gd name="T1" fmla="*/ 0 h 635"/>
                <a:gd name="T2" fmla="*/ 1379 w 1383"/>
                <a:gd name="T3" fmla="*/ 0 h 635"/>
                <a:gd name="T4" fmla="*/ 1379 w 1383"/>
                <a:gd name="T5" fmla="*/ 0 h 635"/>
                <a:gd name="T6" fmla="*/ 1382 w 1383"/>
                <a:gd name="T7" fmla="*/ 634 h 635"/>
                <a:gd name="T8" fmla="*/ 108 w 1383"/>
                <a:gd name="T9" fmla="*/ 634 h 635"/>
                <a:gd name="T10" fmla="*/ 108 w 1383"/>
                <a:gd name="T11" fmla="*/ 634 h 635"/>
                <a:gd name="T12" fmla="*/ 35 w 1383"/>
                <a:gd name="T13" fmla="*/ 441 h 635"/>
                <a:gd name="T14" fmla="*/ 35 w 1383"/>
                <a:gd name="T15" fmla="*/ 441 h 635"/>
                <a:gd name="T16" fmla="*/ 107 w 1383"/>
                <a:gd name="T17" fmla="*/ 0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3" h="635">
                  <a:moveTo>
                    <a:pt x="107" y="0"/>
                  </a:moveTo>
                  <a:lnTo>
                    <a:pt x="1379" y="0"/>
                  </a:lnTo>
                  <a:lnTo>
                    <a:pt x="1379" y="0"/>
                  </a:lnTo>
                  <a:cubicBezTo>
                    <a:pt x="1233" y="265"/>
                    <a:pt x="1325" y="521"/>
                    <a:pt x="1382" y="634"/>
                  </a:cubicBezTo>
                  <a:lnTo>
                    <a:pt x="108" y="634"/>
                  </a:lnTo>
                  <a:lnTo>
                    <a:pt x="108" y="634"/>
                  </a:lnTo>
                  <a:cubicBezTo>
                    <a:pt x="89" y="599"/>
                    <a:pt x="55" y="529"/>
                    <a:pt x="35" y="441"/>
                  </a:cubicBezTo>
                  <a:lnTo>
                    <a:pt x="35" y="441"/>
                  </a:lnTo>
                  <a:cubicBezTo>
                    <a:pt x="0" y="283"/>
                    <a:pt x="23" y="134"/>
                    <a:pt x="107" y="0"/>
                  </a:cubicBezTo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8" name="Freeform 122">
              <a:extLst>
                <a:ext uri="{FF2B5EF4-FFF2-40B4-BE49-F238E27FC236}">
                  <a16:creationId xmlns:a16="http://schemas.microsoft.com/office/drawing/2014/main" id="{B1F4F315-F6B8-65DC-CC61-7D54200119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93055" y="7379843"/>
              <a:ext cx="4460355" cy="944804"/>
            </a:xfrm>
            <a:custGeom>
              <a:avLst/>
              <a:gdLst>
                <a:gd name="T0" fmla="*/ 262 w 3579"/>
                <a:gd name="T1" fmla="*/ 758 h 759"/>
                <a:gd name="T2" fmla="*/ 3578 w 3579"/>
                <a:gd name="T3" fmla="*/ 758 h 759"/>
                <a:gd name="T4" fmla="*/ 3578 w 3579"/>
                <a:gd name="T5" fmla="*/ 758 h 759"/>
                <a:gd name="T6" fmla="*/ 3578 w 3579"/>
                <a:gd name="T7" fmla="*/ 0 h 759"/>
                <a:gd name="T8" fmla="*/ 262 w 3579"/>
                <a:gd name="T9" fmla="*/ 0 h 759"/>
                <a:gd name="T10" fmla="*/ 262 w 3579"/>
                <a:gd name="T11" fmla="*/ 0 h 759"/>
                <a:gd name="T12" fmla="*/ 262 w 3579"/>
                <a:gd name="T13" fmla="*/ 758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9" h="759">
                  <a:moveTo>
                    <a:pt x="262" y="758"/>
                  </a:moveTo>
                  <a:lnTo>
                    <a:pt x="3578" y="758"/>
                  </a:lnTo>
                  <a:lnTo>
                    <a:pt x="3578" y="758"/>
                  </a:lnTo>
                  <a:cubicBezTo>
                    <a:pt x="3578" y="758"/>
                    <a:pt x="3315" y="378"/>
                    <a:pt x="3578" y="0"/>
                  </a:cubicBezTo>
                  <a:lnTo>
                    <a:pt x="262" y="0"/>
                  </a:lnTo>
                  <a:lnTo>
                    <a:pt x="262" y="0"/>
                  </a:lnTo>
                  <a:cubicBezTo>
                    <a:pt x="0" y="378"/>
                    <a:pt x="262" y="758"/>
                    <a:pt x="262" y="75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89" name="Freeform 123">
              <a:extLst>
                <a:ext uri="{FF2B5EF4-FFF2-40B4-BE49-F238E27FC236}">
                  <a16:creationId xmlns:a16="http://schemas.microsoft.com/office/drawing/2014/main" id="{7AA92A56-D1C9-9467-6B4C-C3357C530A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35747" y="7616044"/>
              <a:ext cx="76902" cy="494374"/>
            </a:xfrm>
            <a:custGeom>
              <a:avLst/>
              <a:gdLst>
                <a:gd name="T0" fmla="*/ 54 w 62"/>
                <a:gd name="T1" fmla="*/ 398 h 399"/>
                <a:gd name="T2" fmla="*/ 54 w 62"/>
                <a:gd name="T3" fmla="*/ 398 h 399"/>
                <a:gd name="T4" fmla="*/ 46 w 62"/>
                <a:gd name="T5" fmla="*/ 393 h 399"/>
                <a:gd name="T6" fmla="*/ 46 w 62"/>
                <a:gd name="T7" fmla="*/ 393 h 399"/>
                <a:gd name="T8" fmla="*/ 34 w 62"/>
                <a:gd name="T9" fmla="*/ 6 h 399"/>
                <a:gd name="T10" fmla="*/ 34 w 62"/>
                <a:gd name="T11" fmla="*/ 6 h 399"/>
                <a:gd name="T12" fmla="*/ 43 w 62"/>
                <a:gd name="T13" fmla="*/ 1 h 399"/>
                <a:gd name="T14" fmla="*/ 43 w 62"/>
                <a:gd name="T15" fmla="*/ 1 h 399"/>
                <a:gd name="T16" fmla="*/ 48 w 62"/>
                <a:gd name="T17" fmla="*/ 10 h 399"/>
                <a:gd name="T18" fmla="*/ 48 w 62"/>
                <a:gd name="T19" fmla="*/ 10 h 399"/>
                <a:gd name="T20" fmla="*/ 60 w 62"/>
                <a:gd name="T21" fmla="*/ 389 h 399"/>
                <a:gd name="T22" fmla="*/ 60 w 62"/>
                <a:gd name="T23" fmla="*/ 389 h 399"/>
                <a:gd name="T24" fmla="*/ 55 w 62"/>
                <a:gd name="T25" fmla="*/ 398 h 399"/>
                <a:gd name="T26" fmla="*/ 55 w 62"/>
                <a:gd name="T27" fmla="*/ 398 h 399"/>
                <a:gd name="T28" fmla="*/ 54 w 62"/>
                <a:gd name="T29" fmla="*/ 398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2" h="399">
                  <a:moveTo>
                    <a:pt x="54" y="398"/>
                  </a:moveTo>
                  <a:lnTo>
                    <a:pt x="54" y="398"/>
                  </a:lnTo>
                  <a:cubicBezTo>
                    <a:pt x="50" y="398"/>
                    <a:pt x="47" y="396"/>
                    <a:pt x="46" y="393"/>
                  </a:cubicBezTo>
                  <a:lnTo>
                    <a:pt x="46" y="393"/>
                  </a:lnTo>
                  <a:cubicBezTo>
                    <a:pt x="4" y="259"/>
                    <a:pt x="0" y="129"/>
                    <a:pt x="34" y="6"/>
                  </a:cubicBezTo>
                  <a:lnTo>
                    <a:pt x="34" y="6"/>
                  </a:lnTo>
                  <a:cubicBezTo>
                    <a:pt x="35" y="2"/>
                    <a:pt x="39" y="0"/>
                    <a:pt x="43" y="1"/>
                  </a:cubicBezTo>
                  <a:lnTo>
                    <a:pt x="43" y="1"/>
                  </a:lnTo>
                  <a:cubicBezTo>
                    <a:pt x="47" y="2"/>
                    <a:pt x="49" y="6"/>
                    <a:pt x="48" y="10"/>
                  </a:cubicBezTo>
                  <a:lnTo>
                    <a:pt x="48" y="10"/>
                  </a:lnTo>
                  <a:cubicBezTo>
                    <a:pt x="15" y="131"/>
                    <a:pt x="19" y="258"/>
                    <a:pt x="60" y="389"/>
                  </a:cubicBezTo>
                  <a:lnTo>
                    <a:pt x="60" y="389"/>
                  </a:lnTo>
                  <a:cubicBezTo>
                    <a:pt x="61" y="392"/>
                    <a:pt x="60" y="397"/>
                    <a:pt x="55" y="398"/>
                  </a:cubicBezTo>
                  <a:lnTo>
                    <a:pt x="55" y="398"/>
                  </a:lnTo>
                  <a:lnTo>
                    <a:pt x="54" y="398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0" name="Freeform 124">
              <a:extLst>
                <a:ext uri="{FF2B5EF4-FFF2-40B4-BE49-F238E27FC236}">
                  <a16:creationId xmlns:a16="http://schemas.microsoft.com/office/drawing/2014/main" id="{51966CBB-A818-7802-37CC-CFF33BFB24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96497" y="7616044"/>
              <a:ext cx="76902" cy="494374"/>
            </a:xfrm>
            <a:custGeom>
              <a:avLst/>
              <a:gdLst>
                <a:gd name="T0" fmla="*/ 54 w 63"/>
                <a:gd name="T1" fmla="*/ 398 h 399"/>
                <a:gd name="T2" fmla="*/ 54 w 63"/>
                <a:gd name="T3" fmla="*/ 398 h 399"/>
                <a:gd name="T4" fmla="*/ 46 w 63"/>
                <a:gd name="T5" fmla="*/ 393 h 399"/>
                <a:gd name="T6" fmla="*/ 46 w 63"/>
                <a:gd name="T7" fmla="*/ 393 h 399"/>
                <a:gd name="T8" fmla="*/ 34 w 63"/>
                <a:gd name="T9" fmla="*/ 6 h 399"/>
                <a:gd name="T10" fmla="*/ 34 w 63"/>
                <a:gd name="T11" fmla="*/ 6 h 399"/>
                <a:gd name="T12" fmla="*/ 43 w 63"/>
                <a:gd name="T13" fmla="*/ 1 h 399"/>
                <a:gd name="T14" fmla="*/ 43 w 63"/>
                <a:gd name="T15" fmla="*/ 1 h 399"/>
                <a:gd name="T16" fmla="*/ 48 w 63"/>
                <a:gd name="T17" fmla="*/ 10 h 399"/>
                <a:gd name="T18" fmla="*/ 48 w 63"/>
                <a:gd name="T19" fmla="*/ 10 h 399"/>
                <a:gd name="T20" fmla="*/ 60 w 63"/>
                <a:gd name="T21" fmla="*/ 389 h 399"/>
                <a:gd name="T22" fmla="*/ 60 w 63"/>
                <a:gd name="T23" fmla="*/ 389 h 399"/>
                <a:gd name="T24" fmla="*/ 56 w 63"/>
                <a:gd name="T25" fmla="*/ 398 h 399"/>
                <a:gd name="T26" fmla="*/ 56 w 63"/>
                <a:gd name="T27" fmla="*/ 398 h 399"/>
                <a:gd name="T28" fmla="*/ 54 w 63"/>
                <a:gd name="T29" fmla="*/ 398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399">
                  <a:moveTo>
                    <a:pt x="54" y="398"/>
                  </a:moveTo>
                  <a:lnTo>
                    <a:pt x="54" y="398"/>
                  </a:lnTo>
                  <a:cubicBezTo>
                    <a:pt x="51" y="398"/>
                    <a:pt x="47" y="396"/>
                    <a:pt x="46" y="393"/>
                  </a:cubicBezTo>
                  <a:lnTo>
                    <a:pt x="46" y="393"/>
                  </a:lnTo>
                  <a:cubicBezTo>
                    <a:pt x="4" y="259"/>
                    <a:pt x="0" y="129"/>
                    <a:pt x="34" y="6"/>
                  </a:cubicBezTo>
                  <a:lnTo>
                    <a:pt x="34" y="6"/>
                  </a:lnTo>
                  <a:cubicBezTo>
                    <a:pt x="35" y="2"/>
                    <a:pt x="39" y="0"/>
                    <a:pt x="43" y="1"/>
                  </a:cubicBezTo>
                  <a:lnTo>
                    <a:pt x="43" y="1"/>
                  </a:lnTo>
                  <a:cubicBezTo>
                    <a:pt x="47" y="2"/>
                    <a:pt x="49" y="6"/>
                    <a:pt x="48" y="10"/>
                  </a:cubicBezTo>
                  <a:lnTo>
                    <a:pt x="48" y="10"/>
                  </a:lnTo>
                  <a:cubicBezTo>
                    <a:pt x="15" y="131"/>
                    <a:pt x="19" y="258"/>
                    <a:pt x="60" y="389"/>
                  </a:cubicBezTo>
                  <a:lnTo>
                    <a:pt x="60" y="389"/>
                  </a:lnTo>
                  <a:cubicBezTo>
                    <a:pt x="62" y="392"/>
                    <a:pt x="60" y="397"/>
                    <a:pt x="56" y="398"/>
                  </a:cubicBezTo>
                  <a:lnTo>
                    <a:pt x="56" y="398"/>
                  </a:lnTo>
                  <a:cubicBezTo>
                    <a:pt x="55" y="398"/>
                    <a:pt x="54" y="398"/>
                    <a:pt x="54" y="39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1" name="Freeform 125">
              <a:extLst>
                <a:ext uri="{FF2B5EF4-FFF2-40B4-BE49-F238E27FC236}">
                  <a16:creationId xmlns:a16="http://schemas.microsoft.com/office/drawing/2014/main" id="{C55C7BD8-0604-5B7A-05BE-D269347F1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17015" y="7621537"/>
              <a:ext cx="2625677" cy="477892"/>
            </a:xfrm>
            <a:custGeom>
              <a:avLst/>
              <a:gdLst>
                <a:gd name="T0" fmla="*/ 5 w 2107"/>
                <a:gd name="T1" fmla="*/ 203 h 383"/>
                <a:gd name="T2" fmla="*/ 5 w 2107"/>
                <a:gd name="T3" fmla="*/ 203 h 383"/>
                <a:gd name="T4" fmla="*/ 5 w 2107"/>
                <a:gd name="T5" fmla="*/ 199 h 383"/>
                <a:gd name="T6" fmla="*/ 5 w 2107"/>
                <a:gd name="T7" fmla="*/ 199 h 383"/>
                <a:gd name="T8" fmla="*/ 194 w 2107"/>
                <a:gd name="T9" fmla="*/ 0 h 383"/>
                <a:gd name="T10" fmla="*/ 1914 w 2107"/>
                <a:gd name="T11" fmla="*/ 0 h 383"/>
                <a:gd name="T12" fmla="*/ 1914 w 2107"/>
                <a:gd name="T13" fmla="*/ 0 h 383"/>
                <a:gd name="T14" fmla="*/ 2103 w 2107"/>
                <a:gd name="T15" fmla="*/ 184 h 383"/>
                <a:gd name="T16" fmla="*/ 2103 w 2107"/>
                <a:gd name="T17" fmla="*/ 184 h 383"/>
                <a:gd name="T18" fmla="*/ 2103 w 2107"/>
                <a:gd name="T19" fmla="*/ 188 h 383"/>
                <a:gd name="T20" fmla="*/ 2103 w 2107"/>
                <a:gd name="T21" fmla="*/ 188 h 383"/>
                <a:gd name="T22" fmla="*/ 1914 w 2107"/>
                <a:gd name="T23" fmla="*/ 382 h 383"/>
                <a:gd name="T24" fmla="*/ 195 w 2107"/>
                <a:gd name="T25" fmla="*/ 382 h 383"/>
                <a:gd name="T26" fmla="*/ 195 w 2107"/>
                <a:gd name="T27" fmla="*/ 382 h 383"/>
                <a:gd name="T28" fmla="*/ 5 w 2107"/>
                <a:gd name="T29" fmla="*/ 203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07" h="383">
                  <a:moveTo>
                    <a:pt x="5" y="203"/>
                  </a:moveTo>
                  <a:lnTo>
                    <a:pt x="5" y="203"/>
                  </a:lnTo>
                  <a:cubicBezTo>
                    <a:pt x="5" y="201"/>
                    <a:pt x="5" y="200"/>
                    <a:pt x="5" y="199"/>
                  </a:cubicBezTo>
                  <a:lnTo>
                    <a:pt x="5" y="199"/>
                  </a:lnTo>
                  <a:cubicBezTo>
                    <a:pt x="0" y="91"/>
                    <a:pt x="86" y="0"/>
                    <a:pt x="194" y="0"/>
                  </a:cubicBezTo>
                  <a:lnTo>
                    <a:pt x="1914" y="0"/>
                  </a:lnTo>
                  <a:lnTo>
                    <a:pt x="1914" y="0"/>
                  </a:lnTo>
                  <a:cubicBezTo>
                    <a:pt x="2016" y="0"/>
                    <a:pt x="2100" y="82"/>
                    <a:pt x="2103" y="184"/>
                  </a:cubicBezTo>
                  <a:lnTo>
                    <a:pt x="2103" y="184"/>
                  </a:lnTo>
                  <a:cubicBezTo>
                    <a:pt x="2103" y="186"/>
                    <a:pt x="2103" y="187"/>
                    <a:pt x="2103" y="188"/>
                  </a:cubicBezTo>
                  <a:lnTo>
                    <a:pt x="2103" y="188"/>
                  </a:lnTo>
                  <a:cubicBezTo>
                    <a:pt x="2106" y="295"/>
                    <a:pt x="2020" y="382"/>
                    <a:pt x="1914" y="382"/>
                  </a:cubicBezTo>
                  <a:lnTo>
                    <a:pt x="195" y="382"/>
                  </a:lnTo>
                  <a:lnTo>
                    <a:pt x="195" y="382"/>
                  </a:lnTo>
                  <a:cubicBezTo>
                    <a:pt x="94" y="382"/>
                    <a:pt x="11" y="303"/>
                    <a:pt x="5" y="203"/>
                  </a:cubicBezTo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2" name="Freeform 230">
              <a:extLst>
                <a:ext uri="{FF2B5EF4-FFF2-40B4-BE49-F238E27FC236}">
                  <a16:creationId xmlns:a16="http://schemas.microsoft.com/office/drawing/2014/main" id="{E426A2D5-5567-4514-9716-2E56B2B2A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50036" y="7555621"/>
              <a:ext cx="1080882" cy="564590"/>
            </a:xfrm>
            <a:custGeom>
              <a:avLst/>
              <a:gdLst>
                <a:gd name="connsiteX0" fmla="*/ 79648 w 1080882"/>
                <a:gd name="connsiteY0" fmla="*/ 538320 h 564590"/>
                <a:gd name="connsiteX1" fmla="*/ 1067150 w 1080882"/>
                <a:gd name="connsiteY1" fmla="*/ 538320 h 564590"/>
                <a:gd name="connsiteX2" fmla="*/ 1080882 w 1080882"/>
                <a:gd name="connsiteY2" fmla="*/ 551455 h 564590"/>
                <a:gd name="connsiteX3" fmla="*/ 1067150 w 1080882"/>
                <a:gd name="connsiteY3" fmla="*/ 564590 h 564590"/>
                <a:gd name="connsiteX4" fmla="*/ 79648 w 1080882"/>
                <a:gd name="connsiteY4" fmla="*/ 564590 h 564590"/>
                <a:gd name="connsiteX5" fmla="*/ 65916 w 1080882"/>
                <a:gd name="connsiteY5" fmla="*/ 551455 h 564590"/>
                <a:gd name="connsiteX6" fmla="*/ 79648 w 1080882"/>
                <a:gd name="connsiteY6" fmla="*/ 538320 h 564590"/>
                <a:gd name="connsiteX7" fmla="*/ 13716 w 1080882"/>
                <a:gd name="connsiteY7" fmla="*/ 225213 h 564590"/>
                <a:gd name="connsiteX8" fmla="*/ 825474 w 1080882"/>
                <a:gd name="connsiteY8" fmla="*/ 225213 h 564590"/>
                <a:gd name="connsiteX9" fmla="*/ 839192 w 1080882"/>
                <a:gd name="connsiteY9" fmla="*/ 238946 h 564590"/>
                <a:gd name="connsiteX10" fmla="*/ 825474 w 1080882"/>
                <a:gd name="connsiteY10" fmla="*/ 251430 h 564590"/>
                <a:gd name="connsiteX11" fmla="*/ 13716 w 1080882"/>
                <a:gd name="connsiteY11" fmla="*/ 251430 h 564590"/>
                <a:gd name="connsiteX12" fmla="*/ 0 w 1080882"/>
                <a:gd name="connsiteY12" fmla="*/ 238946 h 564590"/>
                <a:gd name="connsiteX13" fmla="*/ 13716 w 1080882"/>
                <a:gd name="connsiteY13" fmla="*/ 225213 h 564590"/>
                <a:gd name="connsiteX14" fmla="*/ 826800 w 1080882"/>
                <a:gd name="connsiteY14" fmla="*/ 0 h 564590"/>
                <a:gd name="connsiteX15" fmla="*/ 1050566 w 1080882"/>
                <a:gd name="connsiteY15" fmla="*/ 0 h 564590"/>
                <a:gd name="connsiteX16" fmla="*/ 1064394 w 1080882"/>
                <a:gd name="connsiteY16" fmla="*/ 13732 h 564590"/>
                <a:gd name="connsiteX17" fmla="*/ 1050566 w 1080882"/>
                <a:gd name="connsiteY17" fmla="*/ 26215 h 564590"/>
                <a:gd name="connsiteX18" fmla="*/ 826800 w 1080882"/>
                <a:gd name="connsiteY18" fmla="*/ 26215 h 564590"/>
                <a:gd name="connsiteX19" fmla="*/ 812972 w 1080882"/>
                <a:gd name="connsiteY19" fmla="*/ 13732 h 564590"/>
                <a:gd name="connsiteX20" fmla="*/ 826800 w 1080882"/>
                <a:gd name="connsiteY20" fmla="*/ 0 h 56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0882" h="564590">
                  <a:moveTo>
                    <a:pt x="79648" y="538320"/>
                  </a:moveTo>
                  <a:lnTo>
                    <a:pt x="1067150" y="538320"/>
                  </a:lnTo>
                  <a:cubicBezTo>
                    <a:pt x="1074640" y="538320"/>
                    <a:pt x="1080882" y="544291"/>
                    <a:pt x="1080882" y="551455"/>
                  </a:cubicBezTo>
                  <a:cubicBezTo>
                    <a:pt x="1080882" y="559814"/>
                    <a:pt x="1074640" y="564590"/>
                    <a:pt x="1067150" y="564590"/>
                  </a:cubicBezTo>
                  <a:lnTo>
                    <a:pt x="79648" y="564590"/>
                  </a:lnTo>
                  <a:cubicBezTo>
                    <a:pt x="72158" y="564590"/>
                    <a:pt x="65916" y="559814"/>
                    <a:pt x="65916" y="551455"/>
                  </a:cubicBezTo>
                  <a:cubicBezTo>
                    <a:pt x="65916" y="544291"/>
                    <a:pt x="72158" y="538320"/>
                    <a:pt x="79648" y="538320"/>
                  </a:cubicBezTo>
                  <a:close/>
                  <a:moveTo>
                    <a:pt x="13716" y="225213"/>
                  </a:moveTo>
                  <a:lnTo>
                    <a:pt x="825474" y="225213"/>
                  </a:lnTo>
                  <a:cubicBezTo>
                    <a:pt x="832956" y="225213"/>
                    <a:pt x="839192" y="230207"/>
                    <a:pt x="839192" y="238946"/>
                  </a:cubicBezTo>
                  <a:cubicBezTo>
                    <a:pt x="839192" y="246436"/>
                    <a:pt x="832956" y="251430"/>
                    <a:pt x="825474" y="251430"/>
                  </a:cubicBezTo>
                  <a:lnTo>
                    <a:pt x="13716" y="251430"/>
                  </a:lnTo>
                  <a:cubicBezTo>
                    <a:pt x="6234" y="251430"/>
                    <a:pt x="0" y="246436"/>
                    <a:pt x="0" y="238946"/>
                  </a:cubicBezTo>
                  <a:cubicBezTo>
                    <a:pt x="0" y="230207"/>
                    <a:pt x="6234" y="225213"/>
                    <a:pt x="13716" y="225213"/>
                  </a:cubicBezTo>
                  <a:close/>
                  <a:moveTo>
                    <a:pt x="826800" y="0"/>
                  </a:moveTo>
                  <a:lnTo>
                    <a:pt x="1050566" y="0"/>
                  </a:lnTo>
                  <a:cubicBezTo>
                    <a:pt x="1058108" y="0"/>
                    <a:pt x="1064394" y="6242"/>
                    <a:pt x="1064394" y="13732"/>
                  </a:cubicBezTo>
                  <a:cubicBezTo>
                    <a:pt x="1064394" y="21222"/>
                    <a:pt x="1058108" y="26215"/>
                    <a:pt x="1050566" y="26215"/>
                  </a:cubicBezTo>
                  <a:lnTo>
                    <a:pt x="826800" y="26215"/>
                  </a:lnTo>
                  <a:cubicBezTo>
                    <a:pt x="819256" y="26215"/>
                    <a:pt x="812972" y="21222"/>
                    <a:pt x="812972" y="13732"/>
                  </a:cubicBezTo>
                  <a:cubicBezTo>
                    <a:pt x="812972" y="6242"/>
                    <a:pt x="819256" y="0"/>
                    <a:pt x="826800" y="0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3" name="Freeform 129">
              <a:extLst>
                <a:ext uri="{FF2B5EF4-FFF2-40B4-BE49-F238E27FC236}">
                  <a16:creationId xmlns:a16="http://schemas.microsoft.com/office/drawing/2014/main" id="{50D6C72C-5F03-ADDC-16C6-683FFEE9F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15889" y="8203799"/>
              <a:ext cx="3158504" cy="21972"/>
            </a:xfrm>
            <a:custGeom>
              <a:avLst/>
              <a:gdLst>
                <a:gd name="T0" fmla="*/ 2527 w 2535"/>
                <a:gd name="T1" fmla="*/ 15 h 16"/>
                <a:gd name="T2" fmla="*/ 8 w 2535"/>
                <a:gd name="T3" fmla="*/ 15 h 16"/>
                <a:gd name="T4" fmla="*/ 8 w 2535"/>
                <a:gd name="T5" fmla="*/ 15 h 16"/>
                <a:gd name="T6" fmla="*/ 0 w 2535"/>
                <a:gd name="T7" fmla="*/ 8 h 16"/>
                <a:gd name="T8" fmla="*/ 0 w 2535"/>
                <a:gd name="T9" fmla="*/ 8 h 16"/>
                <a:gd name="T10" fmla="*/ 8 w 2535"/>
                <a:gd name="T11" fmla="*/ 0 h 16"/>
                <a:gd name="T12" fmla="*/ 2527 w 2535"/>
                <a:gd name="T13" fmla="*/ 0 h 16"/>
                <a:gd name="T14" fmla="*/ 2527 w 2535"/>
                <a:gd name="T15" fmla="*/ 0 h 16"/>
                <a:gd name="T16" fmla="*/ 2534 w 2535"/>
                <a:gd name="T17" fmla="*/ 8 h 16"/>
                <a:gd name="T18" fmla="*/ 2534 w 2535"/>
                <a:gd name="T19" fmla="*/ 8 h 16"/>
                <a:gd name="T20" fmla="*/ 2527 w 2535"/>
                <a:gd name="T21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35" h="16">
                  <a:moveTo>
                    <a:pt x="2527" y="15"/>
                  </a:moveTo>
                  <a:lnTo>
                    <a:pt x="8" y="15"/>
                  </a:lnTo>
                  <a:lnTo>
                    <a:pt x="8" y="15"/>
                  </a:lnTo>
                  <a:cubicBezTo>
                    <a:pt x="4" y="15"/>
                    <a:pt x="0" y="12"/>
                    <a:pt x="0" y="8"/>
                  </a:cubicBezTo>
                  <a:lnTo>
                    <a:pt x="0" y="8"/>
                  </a:lnTo>
                  <a:cubicBezTo>
                    <a:pt x="0" y="3"/>
                    <a:pt x="4" y="0"/>
                    <a:pt x="8" y="0"/>
                  </a:cubicBezTo>
                  <a:lnTo>
                    <a:pt x="2527" y="0"/>
                  </a:lnTo>
                  <a:lnTo>
                    <a:pt x="2527" y="0"/>
                  </a:lnTo>
                  <a:cubicBezTo>
                    <a:pt x="2531" y="0"/>
                    <a:pt x="2534" y="3"/>
                    <a:pt x="2534" y="8"/>
                  </a:cubicBezTo>
                  <a:lnTo>
                    <a:pt x="2534" y="8"/>
                  </a:lnTo>
                  <a:cubicBezTo>
                    <a:pt x="2534" y="12"/>
                    <a:pt x="2531" y="15"/>
                    <a:pt x="2527" y="1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4" name="Freeform 130">
              <a:extLst>
                <a:ext uri="{FF2B5EF4-FFF2-40B4-BE49-F238E27FC236}">
                  <a16:creationId xmlns:a16="http://schemas.microsoft.com/office/drawing/2014/main" id="{F18B468C-C54F-74DC-335F-09312B3F8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89683" y="6121932"/>
              <a:ext cx="4894306" cy="1257909"/>
            </a:xfrm>
            <a:custGeom>
              <a:avLst/>
              <a:gdLst>
                <a:gd name="T0" fmla="*/ 3582 w 3931"/>
                <a:gd name="T1" fmla="*/ 1009 h 1010"/>
                <a:gd name="T2" fmla="*/ 1746 w 3931"/>
                <a:gd name="T3" fmla="*/ 1009 h 1010"/>
                <a:gd name="T4" fmla="*/ 17 w 3931"/>
                <a:gd name="T5" fmla="*/ 1009 h 1010"/>
                <a:gd name="T6" fmla="*/ 0 w 3931"/>
                <a:gd name="T7" fmla="*/ 1009 h 1010"/>
                <a:gd name="T8" fmla="*/ 0 w 3931"/>
                <a:gd name="T9" fmla="*/ 925 h 1010"/>
                <a:gd name="T10" fmla="*/ 64 w 3931"/>
                <a:gd name="T11" fmla="*/ 925 h 1010"/>
                <a:gd name="T12" fmla="*/ 64 w 3931"/>
                <a:gd name="T13" fmla="*/ 925 h 1010"/>
                <a:gd name="T14" fmla="*/ 68 w 3931"/>
                <a:gd name="T15" fmla="*/ 84 h 1010"/>
                <a:gd name="T16" fmla="*/ 0 w 3931"/>
                <a:gd name="T17" fmla="*/ 84 h 1010"/>
                <a:gd name="T18" fmla="*/ 0 w 3931"/>
                <a:gd name="T19" fmla="*/ 0 h 1010"/>
                <a:gd name="T20" fmla="*/ 17 w 3931"/>
                <a:gd name="T21" fmla="*/ 0 h 1010"/>
                <a:gd name="T22" fmla="*/ 1746 w 3931"/>
                <a:gd name="T23" fmla="*/ 0 h 1010"/>
                <a:gd name="T24" fmla="*/ 3582 w 3931"/>
                <a:gd name="T25" fmla="*/ 0 h 1010"/>
                <a:gd name="T26" fmla="*/ 3582 w 3931"/>
                <a:gd name="T27" fmla="*/ 0 h 1010"/>
                <a:gd name="T28" fmla="*/ 3582 w 3931"/>
                <a:gd name="T29" fmla="*/ 1009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31" h="1010">
                  <a:moveTo>
                    <a:pt x="3582" y="1009"/>
                  </a:moveTo>
                  <a:lnTo>
                    <a:pt x="1746" y="1009"/>
                  </a:lnTo>
                  <a:lnTo>
                    <a:pt x="17" y="1009"/>
                  </a:lnTo>
                  <a:lnTo>
                    <a:pt x="0" y="1009"/>
                  </a:lnTo>
                  <a:lnTo>
                    <a:pt x="0" y="925"/>
                  </a:lnTo>
                  <a:lnTo>
                    <a:pt x="64" y="925"/>
                  </a:lnTo>
                  <a:lnTo>
                    <a:pt x="64" y="925"/>
                  </a:lnTo>
                  <a:cubicBezTo>
                    <a:pt x="139" y="774"/>
                    <a:pt x="261" y="436"/>
                    <a:pt x="68" y="84"/>
                  </a:cubicBezTo>
                  <a:lnTo>
                    <a:pt x="0" y="84"/>
                  </a:lnTo>
                  <a:lnTo>
                    <a:pt x="0" y="0"/>
                  </a:lnTo>
                  <a:lnTo>
                    <a:pt x="17" y="0"/>
                  </a:lnTo>
                  <a:lnTo>
                    <a:pt x="1746" y="0"/>
                  </a:lnTo>
                  <a:lnTo>
                    <a:pt x="3582" y="0"/>
                  </a:lnTo>
                  <a:lnTo>
                    <a:pt x="3582" y="0"/>
                  </a:lnTo>
                  <a:cubicBezTo>
                    <a:pt x="3930" y="504"/>
                    <a:pt x="3582" y="1009"/>
                    <a:pt x="3582" y="1009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5" name="Freeform 131">
              <a:extLst>
                <a:ext uri="{FF2B5EF4-FFF2-40B4-BE49-F238E27FC236}">
                  <a16:creationId xmlns:a16="http://schemas.microsoft.com/office/drawing/2014/main" id="{4C052E1E-50A5-39D5-02FF-B6E6990F71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6583" y="6226303"/>
              <a:ext cx="4504298" cy="1049170"/>
            </a:xfrm>
            <a:custGeom>
              <a:avLst/>
              <a:gdLst>
                <a:gd name="T0" fmla="*/ 3473 w 3617"/>
                <a:gd name="T1" fmla="*/ 0 h 842"/>
                <a:gd name="T2" fmla="*/ 4 w 3617"/>
                <a:gd name="T3" fmla="*/ 0 h 842"/>
                <a:gd name="T4" fmla="*/ 4 w 3617"/>
                <a:gd name="T5" fmla="*/ 0 h 842"/>
                <a:gd name="T6" fmla="*/ 0 w 3617"/>
                <a:gd name="T7" fmla="*/ 841 h 842"/>
                <a:gd name="T8" fmla="*/ 3471 w 3617"/>
                <a:gd name="T9" fmla="*/ 841 h 842"/>
                <a:gd name="T10" fmla="*/ 3471 w 3617"/>
                <a:gd name="T11" fmla="*/ 841 h 842"/>
                <a:gd name="T12" fmla="*/ 3569 w 3617"/>
                <a:gd name="T13" fmla="*/ 585 h 842"/>
                <a:gd name="T14" fmla="*/ 3569 w 3617"/>
                <a:gd name="T15" fmla="*/ 585 h 842"/>
                <a:gd name="T16" fmla="*/ 3473 w 3617"/>
                <a:gd name="T17" fmla="*/ 0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17" h="842">
                  <a:moveTo>
                    <a:pt x="3473" y="0"/>
                  </a:moveTo>
                  <a:lnTo>
                    <a:pt x="4" y="0"/>
                  </a:lnTo>
                  <a:lnTo>
                    <a:pt x="4" y="0"/>
                  </a:lnTo>
                  <a:cubicBezTo>
                    <a:pt x="197" y="352"/>
                    <a:pt x="75" y="690"/>
                    <a:pt x="0" y="841"/>
                  </a:cubicBezTo>
                  <a:lnTo>
                    <a:pt x="3471" y="841"/>
                  </a:lnTo>
                  <a:lnTo>
                    <a:pt x="3471" y="841"/>
                  </a:lnTo>
                  <a:cubicBezTo>
                    <a:pt x="3497" y="794"/>
                    <a:pt x="3542" y="702"/>
                    <a:pt x="3569" y="585"/>
                  </a:cubicBezTo>
                  <a:lnTo>
                    <a:pt x="3569" y="585"/>
                  </a:lnTo>
                  <a:cubicBezTo>
                    <a:pt x="3616" y="374"/>
                    <a:pt x="3584" y="178"/>
                    <a:pt x="347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6" name="Freeform 132">
              <a:extLst>
                <a:ext uri="{FF2B5EF4-FFF2-40B4-BE49-F238E27FC236}">
                  <a16:creationId xmlns:a16="http://schemas.microsoft.com/office/drawing/2014/main" id="{42FFC40F-6A48-9517-804A-5AD02BB2FA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6583" y="6226303"/>
              <a:ext cx="4504298" cy="1049170"/>
            </a:xfrm>
            <a:custGeom>
              <a:avLst/>
              <a:gdLst>
                <a:gd name="T0" fmla="*/ 3473 w 3617"/>
                <a:gd name="T1" fmla="*/ 0 h 842"/>
                <a:gd name="T2" fmla="*/ 4 w 3617"/>
                <a:gd name="T3" fmla="*/ 0 h 842"/>
                <a:gd name="T4" fmla="*/ 4 w 3617"/>
                <a:gd name="T5" fmla="*/ 0 h 842"/>
                <a:gd name="T6" fmla="*/ 0 w 3617"/>
                <a:gd name="T7" fmla="*/ 841 h 842"/>
                <a:gd name="T8" fmla="*/ 3471 w 3617"/>
                <a:gd name="T9" fmla="*/ 841 h 842"/>
                <a:gd name="T10" fmla="*/ 3471 w 3617"/>
                <a:gd name="T11" fmla="*/ 841 h 842"/>
                <a:gd name="T12" fmla="*/ 3569 w 3617"/>
                <a:gd name="T13" fmla="*/ 585 h 842"/>
                <a:gd name="T14" fmla="*/ 3569 w 3617"/>
                <a:gd name="T15" fmla="*/ 585 h 842"/>
                <a:gd name="T16" fmla="*/ 3473 w 3617"/>
                <a:gd name="T17" fmla="*/ 0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17" h="842">
                  <a:moveTo>
                    <a:pt x="3473" y="0"/>
                  </a:moveTo>
                  <a:lnTo>
                    <a:pt x="4" y="0"/>
                  </a:lnTo>
                  <a:lnTo>
                    <a:pt x="4" y="0"/>
                  </a:lnTo>
                  <a:cubicBezTo>
                    <a:pt x="197" y="352"/>
                    <a:pt x="75" y="690"/>
                    <a:pt x="0" y="841"/>
                  </a:cubicBezTo>
                  <a:lnTo>
                    <a:pt x="3471" y="841"/>
                  </a:lnTo>
                  <a:lnTo>
                    <a:pt x="3471" y="841"/>
                  </a:lnTo>
                  <a:cubicBezTo>
                    <a:pt x="3497" y="794"/>
                    <a:pt x="3542" y="702"/>
                    <a:pt x="3569" y="585"/>
                  </a:cubicBezTo>
                  <a:lnTo>
                    <a:pt x="3569" y="585"/>
                  </a:lnTo>
                  <a:cubicBezTo>
                    <a:pt x="3616" y="374"/>
                    <a:pt x="3584" y="178"/>
                    <a:pt x="3473" y="0"/>
                  </a:cubicBezTo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7" name="Freeform 133">
              <a:extLst>
                <a:ext uri="{FF2B5EF4-FFF2-40B4-BE49-F238E27FC236}">
                  <a16:creationId xmlns:a16="http://schemas.microsoft.com/office/drawing/2014/main" id="{B39371B4-35A8-DB31-E1FC-AB91F936B1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50034" y="6121932"/>
              <a:ext cx="2048909" cy="1257909"/>
            </a:xfrm>
            <a:custGeom>
              <a:avLst/>
              <a:gdLst>
                <a:gd name="T0" fmla="*/ 1297 w 1647"/>
                <a:gd name="T1" fmla="*/ 1009 h 1010"/>
                <a:gd name="T2" fmla="*/ 0 w 1647"/>
                <a:gd name="T3" fmla="*/ 1009 h 1010"/>
                <a:gd name="T4" fmla="*/ 0 w 1647"/>
                <a:gd name="T5" fmla="*/ 1009 h 1010"/>
                <a:gd name="T6" fmla="*/ 0 w 1647"/>
                <a:gd name="T7" fmla="*/ 0 h 1010"/>
                <a:gd name="T8" fmla="*/ 1297 w 1647"/>
                <a:gd name="T9" fmla="*/ 0 h 1010"/>
                <a:gd name="T10" fmla="*/ 1297 w 1647"/>
                <a:gd name="T11" fmla="*/ 0 h 1010"/>
                <a:gd name="T12" fmla="*/ 1297 w 1647"/>
                <a:gd name="T13" fmla="*/ 1009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7" h="1010">
                  <a:moveTo>
                    <a:pt x="1297" y="1009"/>
                  </a:moveTo>
                  <a:lnTo>
                    <a:pt x="0" y="1009"/>
                  </a:lnTo>
                  <a:lnTo>
                    <a:pt x="0" y="1009"/>
                  </a:lnTo>
                  <a:cubicBezTo>
                    <a:pt x="0" y="1009"/>
                    <a:pt x="348" y="504"/>
                    <a:pt x="0" y="0"/>
                  </a:cubicBezTo>
                  <a:lnTo>
                    <a:pt x="1297" y="0"/>
                  </a:lnTo>
                  <a:lnTo>
                    <a:pt x="1297" y="0"/>
                  </a:lnTo>
                  <a:cubicBezTo>
                    <a:pt x="1646" y="504"/>
                    <a:pt x="1297" y="1009"/>
                    <a:pt x="1297" y="100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8" name="Freeform 134">
              <a:extLst>
                <a:ext uri="{FF2B5EF4-FFF2-40B4-BE49-F238E27FC236}">
                  <a16:creationId xmlns:a16="http://schemas.microsoft.com/office/drawing/2014/main" id="{B0368238-ACE3-DD48-E141-C396CE4C2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50034" y="6121932"/>
              <a:ext cx="2048909" cy="1257909"/>
            </a:xfrm>
            <a:custGeom>
              <a:avLst/>
              <a:gdLst>
                <a:gd name="T0" fmla="*/ 1297 w 1647"/>
                <a:gd name="T1" fmla="*/ 1009 h 1010"/>
                <a:gd name="T2" fmla="*/ 0 w 1647"/>
                <a:gd name="T3" fmla="*/ 1009 h 1010"/>
                <a:gd name="T4" fmla="*/ 0 w 1647"/>
                <a:gd name="T5" fmla="*/ 1009 h 1010"/>
                <a:gd name="T6" fmla="*/ 0 w 1647"/>
                <a:gd name="T7" fmla="*/ 0 h 1010"/>
                <a:gd name="T8" fmla="*/ 1297 w 1647"/>
                <a:gd name="T9" fmla="*/ 0 h 1010"/>
                <a:gd name="T10" fmla="*/ 1297 w 1647"/>
                <a:gd name="T11" fmla="*/ 0 h 1010"/>
                <a:gd name="T12" fmla="*/ 1297 w 1647"/>
                <a:gd name="T13" fmla="*/ 1009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7" h="1010">
                  <a:moveTo>
                    <a:pt x="1297" y="1009"/>
                  </a:moveTo>
                  <a:lnTo>
                    <a:pt x="0" y="1009"/>
                  </a:lnTo>
                  <a:lnTo>
                    <a:pt x="0" y="1009"/>
                  </a:lnTo>
                  <a:cubicBezTo>
                    <a:pt x="0" y="1009"/>
                    <a:pt x="348" y="504"/>
                    <a:pt x="0" y="0"/>
                  </a:cubicBezTo>
                  <a:lnTo>
                    <a:pt x="1297" y="0"/>
                  </a:lnTo>
                  <a:lnTo>
                    <a:pt x="1297" y="0"/>
                  </a:lnTo>
                  <a:cubicBezTo>
                    <a:pt x="1646" y="504"/>
                    <a:pt x="1297" y="1009"/>
                    <a:pt x="1297" y="1009"/>
                  </a:cubicBezTo>
                </a:path>
              </a:pathLst>
            </a:custGeom>
            <a:solidFill>
              <a:srgbClr val="111340">
                <a:alpha val="2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99" name="Freeform 135">
              <a:extLst>
                <a:ext uri="{FF2B5EF4-FFF2-40B4-BE49-F238E27FC236}">
                  <a16:creationId xmlns:a16="http://schemas.microsoft.com/office/drawing/2014/main" id="{5A76DA43-3B67-375F-CF83-291FD294F1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60627" y="6440532"/>
              <a:ext cx="98874" cy="653674"/>
            </a:xfrm>
            <a:custGeom>
              <a:avLst/>
              <a:gdLst>
                <a:gd name="T0" fmla="*/ 9 w 80"/>
                <a:gd name="T1" fmla="*/ 525 h 526"/>
                <a:gd name="T2" fmla="*/ 9 w 80"/>
                <a:gd name="T3" fmla="*/ 525 h 526"/>
                <a:gd name="T4" fmla="*/ 6 w 80"/>
                <a:gd name="T5" fmla="*/ 525 h 526"/>
                <a:gd name="T6" fmla="*/ 6 w 80"/>
                <a:gd name="T7" fmla="*/ 525 h 526"/>
                <a:gd name="T8" fmla="*/ 1 w 80"/>
                <a:gd name="T9" fmla="*/ 514 h 526"/>
                <a:gd name="T10" fmla="*/ 1 w 80"/>
                <a:gd name="T11" fmla="*/ 514 h 526"/>
                <a:gd name="T12" fmla="*/ 17 w 80"/>
                <a:gd name="T13" fmla="*/ 11 h 526"/>
                <a:gd name="T14" fmla="*/ 17 w 80"/>
                <a:gd name="T15" fmla="*/ 11 h 526"/>
                <a:gd name="T16" fmla="*/ 23 w 80"/>
                <a:gd name="T17" fmla="*/ 1 h 526"/>
                <a:gd name="T18" fmla="*/ 23 w 80"/>
                <a:gd name="T19" fmla="*/ 1 h 526"/>
                <a:gd name="T20" fmla="*/ 34 w 80"/>
                <a:gd name="T21" fmla="*/ 7 h 526"/>
                <a:gd name="T22" fmla="*/ 34 w 80"/>
                <a:gd name="T23" fmla="*/ 7 h 526"/>
                <a:gd name="T24" fmla="*/ 17 w 80"/>
                <a:gd name="T25" fmla="*/ 519 h 526"/>
                <a:gd name="T26" fmla="*/ 17 w 80"/>
                <a:gd name="T27" fmla="*/ 519 h 526"/>
                <a:gd name="T28" fmla="*/ 9 w 80"/>
                <a:gd name="T29" fmla="*/ 525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526">
                  <a:moveTo>
                    <a:pt x="9" y="525"/>
                  </a:moveTo>
                  <a:lnTo>
                    <a:pt x="9" y="525"/>
                  </a:lnTo>
                  <a:cubicBezTo>
                    <a:pt x="8" y="525"/>
                    <a:pt x="7" y="525"/>
                    <a:pt x="6" y="525"/>
                  </a:cubicBezTo>
                  <a:lnTo>
                    <a:pt x="6" y="525"/>
                  </a:lnTo>
                  <a:cubicBezTo>
                    <a:pt x="2" y="523"/>
                    <a:pt x="0" y="518"/>
                    <a:pt x="1" y="514"/>
                  </a:cubicBezTo>
                  <a:lnTo>
                    <a:pt x="1" y="514"/>
                  </a:lnTo>
                  <a:cubicBezTo>
                    <a:pt x="56" y="340"/>
                    <a:pt x="62" y="172"/>
                    <a:pt x="17" y="11"/>
                  </a:cubicBezTo>
                  <a:lnTo>
                    <a:pt x="17" y="11"/>
                  </a:lnTo>
                  <a:cubicBezTo>
                    <a:pt x="16" y="7"/>
                    <a:pt x="19" y="2"/>
                    <a:pt x="23" y="1"/>
                  </a:cubicBezTo>
                  <a:lnTo>
                    <a:pt x="23" y="1"/>
                  </a:lnTo>
                  <a:cubicBezTo>
                    <a:pt x="28" y="0"/>
                    <a:pt x="33" y="2"/>
                    <a:pt x="34" y="7"/>
                  </a:cubicBezTo>
                  <a:lnTo>
                    <a:pt x="34" y="7"/>
                  </a:lnTo>
                  <a:cubicBezTo>
                    <a:pt x="79" y="171"/>
                    <a:pt x="74" y="342"/>
                    <a:pt x="17" y="519"/>
                  </a:cubicBezTo>
                  <a:lnTo>
                    <a:pt x="17" y="519"/>
                  </a:lnTo>
                  <a:cubicBezTo>
                    <a:pt x="16" y="523"/>
                    <a:pt x="12" y="525"/>
                    <a:pt x="9" y="52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200" name="Freeform 136">
              <a:extLst>
                <a:ext uri="{FF2B5EF4-FFF2-40B4-BE49-F238E27FC236}">
                  <a16:creationId xmlns:a16="http://schemas.microsoft.com/office/drawing/2014/main" id="{3DFFEF07-425F-33B2-C425-0303043A5F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51032" y="6440532"/>
              <a:ext cx="98874" cy="653674"/>
            </a:xfrm>
            <a:custGeom>
              <a:avLst/>
              <a:gdLst>
                <a:gd name="T0" fmla="*/ 9 w 80"/>
                <a:gd name="T1" fmla="*/ 525 h 526"/>
                <a:gd name="T2" fmla="*/ 9 w 80"/>
                <a:gd name="T3" fmla="*/ 525 h 526"/>
                <a:gd name="T4" fmla="*/ 7 w 80"/>
                <a:gd name="T5" fmla="*/ 525 h 526"/>
                <a:gd name="T6" fmla="*/ 7 w 80"/>
                <a:gd name="T7" fmla="*/ 525 h 526"/>
                <a:gd name="T8" fmla="*/ 1 w 80"/>
                <a:gd name="T9" fmla="*/ 514 h 526"/>
                <a:gd name="T10" fmla="*/ 1 w 80"/>
                <a:gd name="T11" fmla="*/ 514 h 526"/>
                <a:gd name="T12" fmla="*/ 17 w 80"/>
                <a:gd name="T13" fmla="*/ 11 h 526"/>
                <a:gd name="T14" fmla="*/ 17 w 80"/>
                <a:gd name="T15" fmla="*/ 11 h 526"/>
                <a:gd name="T16" fmla="*/ 23 w 80"/>
                <a:gd name="T17" fmla="*/ 1 h 526"/>
                <a:gd name="T18" fmla="*/ 23 w 80"/>
                <a:gd name="T19" fmla="*/ 1 h 526"/>
                <a:gd name="T20" fmla="*/ 35 w 80"/>
                <a:gd name="T21" fmla="*/ 7 h 526"/>
                <a:gd name="T22" fmla="*/ 35 w 80"/>
                <a:gd name="T23" fmla="*/ 7 h 526"/>
                <a:gd name="T24" fmla="*/ 17 w 80"/>
                <a:gd name="T25" fmla="*/ 519 h 526"/>
                <a:gd name="T26" fmla="*/ 17 w 80"/>
                <a:gd name="T27" fmla="*/ 519 h 526"/>
                <a:gd name="T28" fmla="*/ 9 w 80"/>
                <a:gd name="T29" fmla="*/ 525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526">
                  <a:moveTo>
                    <a:pt x="9" y="525"/>
                  </a:moveTo>
                  <a:lnTo>
                    <a:pt x="9" y="525"/>
                  </a:lnTo>
                  <a:lnTo>
                    <a:pt x="7" y="525"/>
                  </a:lnTo>
                  <a:lnTo>
                    <a:pt x="7" y="525"/>
                  </a:lnTo>
                  <a:cubicBezTo>
                    <a:pt x="2" y="523"/>
                    <a:pt x="0" y="518"/>
                    <a:pt x="1" y="514"/>
                  </a:cubicBezTo>
                  <a:lnTo>
                    <a:pt x="1" y="514"/>
                  </a:lnTo>
                  <a:cubicBezTo>
                    <a:pt x="57" y="340"/>
                    <a:pt x="62" y="172"/>
                    <a:pt x="17" y="11"/>
                  </a:cubicBezTo>
                  <a:lnTo>
                    <a:pt x="17" y="11"/>
                  </a:lnTo>
                  <a:cubicBezTo>
                    <a:pt x="16" y="7"/>
                    <a:pt x="19" y="2"/>
                    <a:pt x="23" y="1"/>
                  </a:cubicBezTo>
                  <a:lnTo>
                    <a:pt x="23" y="1"/>
                  </a:lnTo>
                  <a:cubicBezTo>
                    <a:pt x="28" y="0"/>
                    <a:pt x="33" y="2"/>
                    <a:pt x="35" y="7"/>
                  </a:cubicBezTo>
                  <a:lnTo>
                    <a:pt x="35" y="7"/>
                  </a:lnTo>
                  <a:cubicBezTo>
                    <a:pt x="79" y="171"/>
                    <a:pt x="74" y="342"/>
                    <a:pt x="17" y="519"/>
                  </a:cubicBezTo>
                  <a:lnTo>
                    <a:pt x="17" y="519"/>
                  </a:lnTo>
                  <a:cubicBezTo>
                    <a:pt x="17" y="523"/>
                    <a:pt x="13" y="525"/>
                    <a:pt x="9" y="52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201" name="Freeform 137">
              <a:extLst>
                <a:ext uri="{FF2B5EF4-FFF2-40B4-BE49-F238E27FC236}">
                  <a16:creationId xmlns:a16="http://schemas.microsoft.com/office/drawing/2014/main" id="{D61DA3D4-0C14-1770-224E-2720A9DC7B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76244" y="6451517"/>
              <a:ext cx="780013" cy="631703"/>
            </a:xfrm>
            <a:custGeom>
              <a:avLst/>
              <a:gdLst>
                <a:gd name="T0" fmla="*/ 573 w 628"/>
                <a:gd name="T1" fmla="*/ 0 h 509"/>
                <a:gd name="T2" fmla="*/ 17 w 628"/>
                <a:gd name="T3" fmla="*/ 0 h 509"/>
                <a:gd name="T4" fmla="*/ 17 w 628"/>
                <a:gd name="T5" fmla="*/ 0 h 509"/>
                <a:gd name="T6" fmla="*/ 0 w 628"/>
                <a:gd name="T7" fmla="*/ 508 h 509"/>
                <a:gd name="T8" fmla="*/ 557 w 628"/>
                <a:gd name="T9" fmla="*/ 508 h 509"/>
                <a:gd name="T10" fmla="*/ 557 w 628"/>
                <a:gd name="T11" fmla="*/ 508 h 509"/>
                <a:gd name="T12" fmla="*/ 573 w 628"/>
                <a:gd name="T13" fmla="*/ 0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8" h="509">
                  <a:moveTo>
                    <a:pt x="573" y="0"/>
                  </a:moveTo>
                  <a:lnTo>
                    <a:pt x="17" y="0"/>
                  </a:lnTo>
                  <a:lnTo>
                    <a:pt x="17" y="0"/>
                  </a:lnTo>
                  <a:cubicBezTo>
                    <a:pt x="71" y="194"/>
                    <a:pt x="43" y="374"/>
                    <a:pt x="0" y="508"/>
                  </a:cubicBezTo>
                  <a:lnTo>
                    <a:pt x="557" y="508"/>
                  </a:lnTo>
                  <a:lnTo>
                    <a:pt x="557" y="508"/>
                  </a:lnTo>
                  <a:cubicBezTo>
                    <a:pt x="600" y="374"/>
                    <a:pt x="627" y="194"/>
                    <a:pt x="573" y="0"/>
                  </a:cubicBezTo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202" name="Freeform 240">
              <a:extLst>
                <a:ext uri="{FF2B5EF4-FFF2-40B4-BE49-F238E27FC236}">
                  <a16:creationId xmlns:a16="http://schemas.microsoft.com/office/drawing/2014/main" id="{13DF64F1-A866-268A-F54A-6BFF70B1A3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42231" y="6418559"/>
              <a:ext cx="3536274" cy="641468"/>
            </a:xfrm>
            <a:custGeom>
              <a:avLst/>
              <a:gdLst>
                <a:gd name="connsiteX0" fmla="*/ 16208 w 3536274"/>
                <a:gd name="connsiteY0" fmla="*/ 609729 h 641468"/>
                <a:gd name="connsiteX1" fmla="*/ 2080890 w 3536274"/>
                <a:gd name="connsiteY1" fmla="*/ 609729 h 641468"/>
                <a:gd name="connsiteX2" fmla="*/ 2097098 w 3536274"/>
                <a:gd name="connsiteY2" fmla="*/ 625598 h 641468"/>
                <a:gd name="connsiteX3" fmla="*/ 2080890 w 3536274"/>
                <a:gd name="connsiteY3" fmla="*/ 641468 h 641468"/>
                <a:gd name="connsiteX4" fmla="*/ 16208 w 3536274"/>
                <a:gd name="connsiteY4" fmla="*/ 641468 h 641468"/>
                <a:gd name="connsiteX5" fmla="*/ 0 w 3536274"/>
                <a:gd name="connsiteY5" fmla="*/ 625598 h 641468"/>
                <a:gd name="connsiteX6" fmla="*/ 16208 w 3536274"/>
                <a:gd name="connsiteY6" fmla="*/ 609729 h 641468"/>
                <a:gd name="connsiteX7" fmla="*/ 2438665 w 3536274"/>
                <a:gd name="connsiteY7" fmla="*/ 433951 h 641468"/>
                <a:gd name="connsiteX8" fmla="*/ 3520040 w 3536274"/>
                <a:gd name="connsiteY8" fmla="*/ 433951 h 641468"/>
                <a:gd name="connsiteX9" fmla="*/ 3536274 w 3536274"/>
                <a:gd name="connsiteY9" fmla="*/ 450430 h 641468"/>
                <a:gd name="connsiteX10" fmla="*/ 3520040 w 3536274"/>
                <a:gd name="connsiteY10" fmla="*/ 465642 h 641468"/>
                <a:gd name="connsiteX11" fmla="*/ 2438665 w 3536274"/>
                <a:gd name="connsiteY11" fmla="*/ 465642 h 641468"/>
                <a:gd name="connsiteX12" fmla="*/ 2422432 w 3536274"/>
                <a:gd name="connsiteY12" fmla="*/ 450430 h 641468"/>
                <a:gd name="connsiteX13" fmla="*/ 2438665 w 3536274"/>
                <a:gd name="connsiteY13" fmla="*/ 433951 h 641468"/>
                <a:gd name="connsiteX14" fmla="*/ 999446 w 3536274"/>
                <a:gd name="connsiteY14" fmla="*/ 0 h 641468"/>
                <a:gd name="connsiteX15" fmla="*/ 2948806 w 3536274"/>
                <a:gd name="connsiteY15" fmla="*/ 0 h 641468"/>
                <a:gd name="connsiteX16" fmla="*/ 2964998 w 3536274"/>
                <a:gd name="connsiteY16" fmla="*/ 15302 h 641468"/>
                <a:gd name="connsiteX17" fmla="*/ 2948806 w 3536274"/>
                <a:gd name="connsiteY17" fmla="*/ 31782 h 641468"/>
                <a:gd name="connsiteX18" fmla="*/ 999446 w 3536274"/>
                <a:gd name="connsiteY18" fmla="*/ 31782 h 641468"/>
                <a:gd name="connsiteX19" fmla="*/ 983253 w 3536274"/>
                <a:gd name="connsiteY19" fmla="*/ 15302 h 641468"/>
                <a:gd name="connsiteX20" fmla="*/ 999446 w 3536274"/>
                <a:gd name="connsiteY20" fmla="*/ 0 h 64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36274" h="641468">
                  <a:moveTo>
                    <a:pt x="16208" y="609729"/>
                  </a:moveTo>
                  <a:lnTo>
                    <a:pt x="2080890" y="609729"/>
                  </a:lnTo>
                  <a:cubicBezTo>
                    <a:pt x="2089618" y="609729"/>
                    <a:pt x="2097098" y="617053"/>
                    <a:pt x="2097098" y="625598"/>
                  </a:cubicBezTo>
                  <a:cubicBezTo>
                    <a:pt x="2097098" y="634143"/>
                    <a:pt x="2089618" y="641468"/>
                    <a:pt x="2080890" y="641468"/>
                  </a:cubicBezTo>
                  <a:lnTo>
                    <a:pt x="16208" y="641468"/>
                  </a:lnTo>
                  <a:cubicBezTo>
                    <a:pt x="7481" y="641468"/>
                    <a:pt x="0" y="634143"/>
                    <a:pt x="0" y="625598"/>
                  </a:cubicBezTo>
                  <a:cubicBezTo>
                    <a:pt x="0" y="617053"/>
                    <a:pt x="7481" y="609729"/>
                    <a:pt x="16208" y="609729"/>
                  </a:cubicBezTo>
                  <a:close/>
                  <a:moveTo>
                    <a:pt x="2438665" y="433951"/>
                  </a:moveTo>
                  <a:lnTo>
                    <a:pt x="3520040" y="433951"/>
                  </a:lnTo>
                  <a:cubicBezTo>
                    <a:pt x="3528782" y="433951"/>
                    <a:pt x="3536274" y="440289"/>
                    <a:pt x="3536274" y="450430"/>
                  </a:cubicBezTo>
                  <a:cubicBezTo>
                    <a:pt x="3536274" y="458036"/>
                    <a:pt x="3528782" y="465642"/>
                    <a:pt x="3520040" y="465642"/>
                  </a:cubicBezTo>
                  <a:lnTo>
                    <a:pt x="2438665" y="465642"/>
                  </a:lnTo>
                  <a:cubicBezTo>
                    <a:pt x="2429924" y="465642"/>
                    <a:pt x="2422432" y="458036"/>
                    <a:pt x="2422432" y="450430"/>
                  </a:cubicBezTo>
                  <a:cubicBezTo>
                    <a:pt x="2422432" y="440289"/>
                    <a:pt x="2429924" y="433951"/>
                    <a:pt x="2438665" y="433951"/>
                  </a:cubicBezTo>
                  <a:close/>
                  <a:moveTo>
                    <a:pt x="999446" y="0"/>
                  </a:moveTo>
                  <a:lnTo>
                    <a:pt x="2948806" y="0"/>
                  </a:lnTo>
                  <a:cubicBezTo>
                    <a:pt x="2958770" y="0"/>
                    <a:pt x="2964998" y="7062"/>
                    <a:pt x="2964998" y="15302"/>
                  </a:cubicBezTo>
                  <a:cubicBezTo>
                    <a:pt x="2964998" y="24719"/>
                    <a:pt x="2958770" y="31782"/>
                    <a:pt x="2948806" y="31782"/>
                  </a:cubicBezTo>
                  <a:lnTo>
                    <a:pt x="999446" y="31782"/>
                  </a:lnTo>
                  <a:cubicBezTo>
                    <a:pt x="990727" y="31782"/>
                    <a:pt x="983253" y="24719"/>
                    <a:pt x="983253" y="15302"/>
                  </a:cubicBezTo>
                  <a:cubicBezTo>
                    <a:pt x="983253" y="7062"/>
                    <a:pt x="990727" y="0"/>
                    <a:pt x="999446" y="0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203" name="Freeform 141">
              <a:extLst>
                <a:ext uri="{FF2B5EF4-FFF2-40B4-BE49-F238E27FC236}">
                  <a16:creationId xmlns:a16="http://schemas.microsoft.com/office/drawing/2014/main" id="{FF1020A8-18F5-4056-19C7-626BAB45F0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2579" y="7220543"/>
              <a:ext cx="1093118" cy="21972"/>
            </a:xfrm>
            <a:custGeom>
              <a:avLst/>
              <a:gdLst>
                <a:gd name="T0" fmla="*/ 866 w 876"/>
                <a:gd name="T1" fmla="*/ 17 h 18"/>
                <a:gd name="T2" fmla="*/ 9 w 876"/>
                <a:gd name="T3" fmla="*/ 17 h 18"/>
                <a:gd name="T4" fmla="*/ 9 w 876"/>
                <a:gd name="T5" fmla="*/ 17 h 18"/>
                <a:gd name="T6" fmla="*/ 0 w 876"/>
                <a:gd name="T7" fmla="*/ 9 h 18"/>
                <a:gd name="T8" fmla="*/ 0 w 876"/>
                <a:gd name="T9" fmla="*/ 9 h 18"/>
                <a:gd name="T10" fmla="*/ 9 w 876"/>
                <a:gd name="T11" fmla="*/ 0 h 18"/>
                <a:gd name="T12" fmla="*/ 866 w 876"/>
                <a:gd name="T13" fmla="*/ 0 h 18"/>
                <a:gd name="T14" fmla="*/ 866 w 876"/>
                <a:gd name="T15" fmla="*/ 0 h 18"/>
                <a:gd name="T16" fmla="*/ 875 w 876"/>
                <a:gd name="T17" fmla="*/ 9 h 18"/>
                <a:gd name="T18" fmla="*/ 875 w 876"/>
                <a:gd name="T19" fmla="*/ 9 h 18"/>
                <a:gd name="T20" fmla="*/ 866 w 876"/>
                <a:gd name="T2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6" h="18">
                  <a:moveTo>
                    <a:pt x="866" y="17"/>
                  </a:moveTo>
                  <a:lnTo>
                    <a:pt x="9" y="17"/>
                  </a:lnTo>
                  <a:lnTo>
                    <a:pt x="9" y="17"/>
                  </a:lnTo>
                  <a:cubicBezTo>
                    <a:pt x="5" y="17"/>
                    <a:pt x="0" y="14"/>
                    <a:pt x="0" y="9"/>
                  </a:cubicBezTo>
                  <a:lnTo>
                    <a:pt x="0" y="9"/>
                  </a:lnTo>
                  <a:cubicBezTo>
                    <a:pt x="0" y="4"/>
                    <a:pt x="5" y="0"/>
                    <a:pt x="9" y="0"/>
                  </a:cubicBezTo>
                  <a:lnTo>
                    <a:pt x="866" y="0"/>
                  </a:lnTo>
                  <a:lnTo>
                    <a:pt x="866" y="0"/>
                  </a:lnTo>
                  <a:cubicBezTo>
                    <a:pt x="871" y="0"/>
                    <a:pt x="875" y="4"/>
                    <a:pt x="875" y="9"/>
                  </a:cubicBezTo>
                  <a:lnTo>
                    <a:pt x="875" y="9"/>
                  </a:lnTo>
                  <a:cubicBezTo>
                    <a:pt x="875" y="14"/>
                    <a:pt x="871" y="17"/>
                    <a:pt x="866" y="1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7FE01982-C674-F7F2-6408-0DABF27CB4F5}"/>
              </a:ext>
            </a:extLst>
          </p:cNvPr>
          <p:cNvSpPr txBox="1"/>
          <p:nvPr/>
        </p:nvSpPr>
        <p:spPr>
          <a:xfrm>
            <a:off x="9439716" y="7133710"/>
            <a:ext cx="14415197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SV" sz="15000" b="1" dirty="0">
                <a:solidFill>
                  <a:schemeClr val="bg1"/>
                </a:solidFill>
                <a:latin typeface="Zilla Slab SemiBold" pitchFamily="2" charset="77"/>
                <a:ea typeface="Zilla Slab SemiBold" pitchFamily="2" charset="77"/>
              </a:rPr>
              <a:t>Book Recommendation System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2AB536F-E9FE-40F7-AE5E-29931617A771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8" b="17508"/>
          <a:stretch>
            <a:fillRect/>
          </a:stretch>
        </p:blipFill>
        <p:spPr>
          <a:xfrm>
            <a:off x="-6253285" y="-275473"/>
            <a:ext cx="15802543" cy="15394232"/>
          </a:xfrm>
        </p:spPr>
      </p:pic>
    </p:spTree>
    <p:extLst>
      <p:ext uri="{BB962C8B-B14F-4D97-AF65-F5344CB8AC3E}">
        <p14:creationId xmlns:p14="http://schemas.microsoft.com/office/powerpoint/2010/main" val="3766687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uadroTexto 5">
            <a:extLst>
              <a:ext uri="{FF2B5EF4-FFF2-40B4-BE49-F238E27FC236}">
                <a16:creationId xmlns:a16="http://schemas.microsoft.com/office/drawing/2014/main" id="{05EEB35D-77B1-AD90-7754-7CAB6B95C731}"/>
              </a:ext>
            </a:extLst>
          </p:cNvPr>
          <p:cNvSpPr txBox="1"/>
          <p:nvPr/>
        </p:nvSpPr>
        <p:spPr>
          <a:xfrm>
            <a:off x="8854327" y="86033"/>
            <a:ext cx="7818121" cy="13037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Classification</a:t>
            </a:r>
          </a:p>
        </p:txBody>
      </p:sp>
      <p:pic>
        <p:nvPicPr>
          <p:cNvPr id="16" name="Picture 15" descr="C:\Users\Host\AppData\Local\Microsoft\Windows\INetCache\Content.MSO\158AE7F4.tmp">
            <a:extLst>
              <a:ext uri="{FF2B5EF4-FFF2-40B4-BE49-F238E27FC236}">
                <a16:creationId xmlns:a16="http://schemas.microsoft.com/office/drawing/2014/main" id="{FF6E3DA4-E005-424E-90B5-FDC59C85078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866" y="1389788"/>
            <a:ext cx="9626832" cy="6025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 descr="C:\Users\Host\AppData\Local\Microsoft\Windows\INetCache\Content.MSO\CD883622.tmp">
            <a:extLst>
              <a:ext uri="{FF2B5EF4-FFF2-40B4-BE49-F238E27FC236}">
                <a16:creationId xmlns:a16="http://schemas.microsoft.com/office/drawing/2014/main" id="{41CCD25E-CD92-4F4C-B751-5605EDD5820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4897" y="1389788"/>
            <a:ext cx="9144013" cy="6025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 descr="C:\Users\Host\AppData\Local\Microsoft\Windows\INetCache\Content.MSO\87E95A80.tmp">
            <a:extLst>
              <a:ext uri="{FF2B5EF4-FFF2-40B4-BE49-F238E27FC236}">
                <a16:creationId xmlns:a16="http://schemas.microsoft.com/office/drawing/2014/main" id="{3ECF80F6-E4EC-4CCF-BDBB-1DD0B23F3B1E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7080" y="7415436"/>
            <a:ext cx="9626831" cy="62145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2683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FED4F909-A9C5-62ED-20D3-ACA20F870833}"/>
              </a:ext>
            </a:extLst>
          </p:cNvPr>
          <p:cNvSpPr/>
          <p:nvPr/>
        </p:nvSpPr>
        <p:spPr>
          <a:xfrm>
            <a:off x="17087166" y="9983632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45FBAAA-143A-09A7-3DF1-CC20DDA2DB99}"/>
              </a:ext>
            </a:extLst>
          </p:cNvPr>
          <p:cNvSpPr txBox="1"/>
          <p:nvPr/>
        </p:nvSpPr>
        <p:spPr>
          <a:xfrm>
            <a:off x="17768621" y="10212508"/>
            <a:ext cx="7139799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Confusion Matrix For Classification Models</a:t>
            </a:r>
          </a:p>
        </p:txBody>
      </p:sp>
      <p:sp>
        <p:nvSpPr>
          <p:cNvPr id="19" name="CuadroTexto 5">
            <a:extLst>
              <a:ext uri="{FF2B5EF4-FFF2-40B4-BE49-F238E27FC236}">
                <a16:creationId xmlns:a16="http://schemas.microsoft.com/office/drawing/2014/main" id="{05EEB35D-77B1-AD90-7754-7CAB6B95C731}"/>
              </a:ext>
            </a:extLst>
          </p:cNvPr>
          <p:cNvSpPr txBox="1"/>
          <p:nvPr/>
        </p:nvSpPr>
        <p:spPr>
          <a:xfrm>
            <a:off x="3069834" y="96058"/>
            <a:ext cx="17770415" cy="13037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9600" b="1" dirty="0">
                <a:solidFill>
                  <a:schemeClr val="tx2"/>
                </a:solidFill>
                <a:latin typeface="Zilla Slab SemiBold" pitchFamily="2" charset="77"/>
              </a:rPr>
              <a:t>Evaluation &amp; Error Analysis</a:t>
            </a:r>
            <a:endParaRPr lang="es-SV" sz="96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BAF5C0-4ECF-44FD-8E07-2B92C7147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3" y="1182984"/>
            <a:ext cx="8411757" cy="65339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251E41-0D3C-466E-966F-05AC8C2B2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0374" y="1269249"/>
            <a:ext cx="7832737" cy="60640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D8EFE1-AF73-4CCD-B726-EC9CAEA04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5160" y="1264589"/>
            <a:ext cx="8190279" cy="618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6F20D6-E7E1-45DE-B3AD-CDCCE50AD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651" y="7591244"/>
            <a:ext cx="7727830" cy="60384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9AB43B-C232-47BB-917C-2F319AF3D1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5830" y="7491896"/>
            <a:ext cx="7858425" cy="61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02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áfico 5">
            <a:extLst>
              <a:ext uri="{FF2B5EF4-FFF2-40B4-BE49-F238E27FC236}">
                <a16:creationId xmlns:a16="http://schemas.microsoft.com/office/drawing/2014/main" id="{584D65A9-2198-64F8-986E-131F9D20E96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257375" y="1457259"/>
            <a:ext cx="1468786" cy="1468786"/>
          </a:xfrm>
          <a:prstGeom prst="rect">
            <a:avLst/>
          </a:prstGeom>
        </p:spPr>
      </p:pic>
      <p:grpSp>
        <p:nvGrpSpPr>
          <p:cNvPr id="11" name="Grupo 10">
            <a:extLst>
              <a:ext uri="{FF2B5EF4-FFF2-40B4-BE49-F238E27FC236}">
                <a16:creationId xmlns:a16="http://schemas.microsoft.com/office/drawing/2014/main" id="{142BED34-2B70-EA64-CE29-068A6BE4AAF6}"/>
              </a:ext>
            </a:extLst>
          </p:cNvPr>
          <p:cNvGrpSpPr/>
          <p:nvPr/>
        </p:nvGrpSpPr>
        <p:grpSpPr>
          <a:xfrm>
            <a:off x="16030435" y="8177163"/>
            <a:ext cx="5732030" cy="228600"/>
            <a:chOff x="1520825" y="7880209"/>
            <a:chExt cx="5732030" cy="228600"/>
          </a:xfrm>
        </p:grpSpPr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8DD843E4-F13B-01F0-AB84-37445D9260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20825" y="8108809"/>
              <a:ext cx="5732030" cy="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87BBFA15-858A-6215-057E-AFE524BDB8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20825" y="7880209"/>
              <a:ext cx="5732030" cy="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2B29642F-9A05-8801-59F4-701877B02BA7}"/>
              </a:ext>
            </a:extLst>
          </p:cNvPr>
          <p:cNvCxnSpPr>
            <a:cxnSpLocks/>
          </p:cNvCxnSpPr>
          <p:nvPr/>
        </p:nvCxnSpPr>
        <p:spPr>
          <a:xfrm flipH="1">
            <a:off x="730108" y="12221737"/>
            <a:ext cx="12654927" cy="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75ECB76A-95E1-2900-498F-7A22A60FA5E2}"/>
              </a:ext>
            </a:extLst>
          </p:cNvPr>
          <p:cNvCxnSpPr>
            <a:cxnSpLocks/>
          </p:cNvCxnSpPr>
          <p:nvPr/>
        </p:nvCxnSpPr>
        <p:spPr>
          <a:xfrm flipH="1">
            <a:off x="737450" y="11899364"/>
            <a:ext cx="10749775" cy="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5CD30334-9EBA-C814-CCE0-D8E8FCE1C735}"/>
              </a:ext>
            </a:extLst>
          </p:cNvPr>
          <p:cNvSpPr txBox="1"/>
          <p:nvPr/>
        </p:nvSpPr>
        <p:spPr>
          <a:xfrm>
            <a:off x="16030435" y="3941322"/>
            <a:ext cx="8681073" cy="366747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Cosine </a:t>
            </a:r>
          </a:p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Similarity</a:t>
            </a:r>
          </a:p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819745F-51CA-4410-BA8D-67023DDE79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9" y="2524001"/>
            <a:ext cx="13793212" cy="775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00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FED4F909-A9C5-62ED-20D3-ACA20F870833}"/>
              </a:ext>
            </a:extLst>
          </p:cNvPr>
          <p:cNvSpPr/>
          <p:nvPr/>
        </p:nvSpPr>
        <p:spPr>
          <a:xfrm>
            <a:off x="15035571" y="3789866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45FBAAA-143A-09A7-3DF1-CC20DDA2DB99}"/>
              </a:ext>
            </a:extLst>
          </p:cNvPr>
          <p:cNvSpPr txBox="1"/>
          <p:nvPr/>
        </p:nvSpPr>
        <p:spPr>
          <a:xfrm>
            <a:off x="15717026" y="4176627"/>
            <a:ext cx="7139799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Tools</a:t>
            </a:r>
          </a:p>
        </p:txBody>
      </p:sp>
      <p:sp>
        <p:nvSpPr>
          <p:cNvPr id="19" name="CuadroTexto 5">
            <a:extLst>
              <a:ext uri="{FF2B5EF4-FFF2-40B4-BE49-F238E27FC236}">
                <a16:creationId xmlns:a16="http://schemas.microsoft.com/office/drawing/2014/main" id="{05EEB35D-77B1-AD90-7754-7CAB6B95C731}"/>
              </a:ext>
            </a:extLst>
          </p:cNvPr>
          <p:cNvSpPr txBox="1"/>
          <p:nvPr/>
        </p:nvSpPr>
        <p:spPr>
          <a:xfrm>
            <a:off x="15035571" y="1577037"/>
            <a:ext cx="7818121" cy="248561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n-US" sz="9600" b="1" dirty="0">
                <a:solidFill>
                  <a:schemeClr val="tx2"/>
                </a:solidFill>
                <a:latin typeface="Zilla Slab SemiBold" pitchFamily="2" charset="77"/>
              </a:rPr>
              <a:t>Chatbot</a:t>
            </a:r>
          </a:p>
          <a:p>
            <a:pPr>
              <a:lnSpc>
                <a:spcPct val="80000"/>
              </a:lnSpc>
            </a:pPr>
            <a:endParaRPr lang="es-SV" sz="96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pic>
        <p:nvPicPr>
          <p:cNvPr id="1026" name="Picture 2" descr="Ngrok">
            <a:extLst>
              <a:ext uri="{FF2B5EF4-FFF2-40B4-BE49-F238E27FC236}">
                <a16:creationId xmlns:a16="http://schemas.microsoft.com/office/drawing/2014/main" id="{6707B44D-BE9E-4C63-AACB-03A1FDC6F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68427" y="-297597"/>
            <a:ext cx="12992100" cy="872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elcome to Flask — Flask Documentation (2.3.x)">
            <a:extLst>
              <a:ext uri="{FF2B5EF4-FFF2-40B4-BE49-F238E27FC236}">
                <a16:creationId xmlns:a16="http://schemas.microsoft.com/office/drawing/2014/main" id="{2E44A25D-110C-4D48-9782-4F825A98E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9550" y="8867949"/>
            <a:ext cx="58864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oogle's Dialogflow CX brings more advanced virtual agents to contact  centers - SiliconANGLE">
            <a:extLst>
              <a:ext uri="{FF2B5EF4-FFF2-40B4-BE49-F238E27FC236}">
                <a16:creationId xmlns:a16="http://schemas.microsoft.com/office/drawing/2014/main" id="{F165A311-891B-4DAC-AAF5-3A628EBF4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3673" y="6858000"/>
            <a:ext cx="10533152" cy="592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723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uadroTexto 5">
            <a:extLst>
              <a:ext uri="{FF2B5EF4-FFF2-40B4-BE49-F238E27FC236}">
                <a16:creationId xmlns:a16="http://schemas.microsoft.com/office/drawing/2014/main" id="{05EEB35D-77B1-AD90-7754-7CAB6B95C731}"/>
              </a:ext>
            </a:extLst>
          </p:cNvPr>
          <p:cNvSpPr txBox="1"/>
          <p:nvPr/>
        </p:nvSpPr>
        <p:spPr>
          <a:xfrm>
            <a:off x="6818746" y="242620"/>
            <a:ext cx="10740157" cy="13037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n-US" sz="9600" b="1" dirty="0">
                <a:solidFill>
                  <a:schemeClr val="tx2"/>
                </a:solidFill>
                <a:latin typeface="Zilla Slab SemiBold" pitchFamily="2" charset="77"/>
              </a:rPr>
              <a:t>Chat Bot Test Case</a:t>
            </a:r>
            <a:endParaRPr lang="es-SV" sz="96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1C5332-0238-41B5-8135-D178D4CBE1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71" y="1888796"/>
            <a:ext cx="7818121" cy="102808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381FAD-C5D0-46D2-9A53-13EAE9C9A4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4091" y="1888795"/>
            <a:ext cx="7725143" cy="102808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7BE3ED-11FD-4E20-A09A-5EF3B2BAAC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6233" y="1876543"/>
            <a:ext cx="7753734" cy="1029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94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n 38">
            <a:extLst>
              <a:ext uri="{FF2B5EF4-FFF2-40B4-BE49-F238E27FC236}">
                <a16:creationId xmlns:a16="http://schemas.microsoft.com/office/drawing/2014/main" id="{D6579340-14E8-3CE5-AC90-47D07B9A4C36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365866" y="-8332598"/>
            <a:ext cx="21662339" cy="30887366"/>
          </a:xfrm>
          <a:prstGeom prst="rect">
            <a:avLst/>
          </a:prstGeom>
        </p:spPr>
      </p:pic>
      <p:grpSp>
        <p:nvGrpSpPr>
          <p:cNvPr id="8" name="Group 20">
            <a:extLst>
              <a:ext uri="{FF2B5EF4-FFF2-40B4-BE49-F238E27FC236}">
                <a16:creationId xmlns:a16="http://schemas.microsoft.com/office/drawing/2014/main" id="{B5F387DC-70B2-1CE6-1716-4D0E443E89F3}"/>
              </a:ext>
            </a:extLst>
          </p:cNvPr>
          <p:cNvGrpSpPr/>
          <p:nvPr/>
        </p:nvGrpSpPr>
        <p:grpSpPr>
          <a:xfrm>
            <a:off x="20662216" y="846150"/>
            <a:ext cx="2203584" cy="2381924"/>
            <a:chOff x="6481549" y="1903274"/>
            <a:chExt cx="2866120" cy="3098080"/>
          </a:xfrm>
        </p:grpSpPr>
        <p:sp>
          <p:nvSpPr>
            <p:cNvPr id="9" name="Freeform 21">
              <a:extLst>
                <a:ext uri="{FF2B5EF4-FFF2-40B4-BE49-F238E27FC236}">
                  <a16:creationId xmlns:a16="http://schemas.microsoft.com/office/drawing/2014/main" id="{C2EF468A-EE67-7A47-DB90-0271930536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81549" y="1903274"/>
              <a:ext cx="2866120" cy="2542036"/>
            </a:xfrm>
            <a:custGeom>
              <a:avLst/>
              <a:gdLst>
                <a:gd name="connsiteX0" fmla="*/ 2472186 w 2866120"/>
                <a:gd name="connsiteY0" fmla="*/ 1389744 h 2542036"/>
                <a:gd name="connsiteX1" fmla="*/ 2827352 w 2866120"/>
                <a:gd name="connsiteY1" fmla="*/ 1389744 h 2542036"/>
                <a:gd name="connsiteX2" fmla="*/ 2866120 w 2866120"/>
                <a:gd name="connsiteY2" fmla="*/ 1427585 h 2542036"/>
                <a:gd name="connsiteX3" fmla="*/ 2827352 w 2866120"/>
                <a:gd name="connsiteY3" fmla="*/ 1465425 h 2542036"/>
                <a:gd name="connsiteX4" fmla="*/ 2472186 w 2866120"/>
                <a:gd name="connsiteY4" fmla="*/ 1465425 h 2542036"/>
                <a:gd name="connsiteX5" fmla="*/ 2433418 w 2866120"/>
                <a:gd name="connsiteY5" fmla="*/ 1427585 h 2542036"/>
                <a:gd name="connsiteX6" fmla="*/ 2472186 w 2866120"/>
                <a:gd name="connsiteY6" fmla="*/ 1389744 h 2542036"/>
                <a:gd name="connsiteX7" fmla="*/ 38388 w 2866120"/>
                <a:gd name="connsiteY7" fmla="*/ 1389744 h 2542036"/>
                <a:gd name="connsiteX8" fmla="*/ 390070 w 2866120"/>
                <a:gd name="connsiteY8" fmla="*/ 1389744 h 2542036"/>
                <a:gd name="connsiteX9" fmla="*/ 427219 w 2866120"/>
                <a:gd name="connsiteY9" fmla="*/ 1427585 h 2542036"/>
                <a:gd name="connsiteX10" fmla="*/ 390070 w 2866120"/>
                <a:gd name="connsiteY10" fmla="*/ 1465425 h 2542036"/>
                <a:gd name="connsiteX11" fmla="*/ 38388 w 2866120"/>
                <a:gd name="connsiteY11" fmla="*/ 1465425 h 2542036"/>
                <a:gd name="connsiteX12" fmla="*/ 0 w 2866120"/>
                <a:gd name="connsiteY12" fmla="*/ 1427585 h 2542036"/>
                <a:gd name="connsiteX13" fmla="*/ 38388 w 2866120"/>
                <a:gd name="connsiteY13" fmla="*/ 1389744 h 2542036"/>
                <a:gd name="connsiteX14" fmla="*/ 1461149 w 2866120"/>
                <a:gd name="connsiteY14" fmla="*/ 616469 h 2542036"/>
                <a:gd name="connsiteX15" fmla="*/ 2304583 w 2866120"/>
                <a:gd name="connsiteY15" fmla="*/ 1403408 h 2542036"/>
                <a:gd name="connsiteX16" fmla="*/ 2305830 w 2866120"/>
                <a:gd name="connsiteY16" fmla="*/ 1460775 h 2542036"/>
                <a:gd name="connsiteX17" fmla="*/ 2048808 w 2866120"/>
                <a:gd name="connsiteY17" fmla="*/ 2026972 h 2542036"/>
                <a:gd name="connsiteX18" fmla="*/ 1931525 w 2866120"/>
                <a:gd name="connsiteY18" fmla="*/ 2179122 h 2542036"/>
                <a:gd name="connsiteX19" fmla="*/ 1854169 w 2866120"/>
                <a:gd name="connsiteY19" fmla="*/ 2542036 h 2542036"/>
                <a:gd name="connsiteX20" fmla="*/ 1068129 w 2866120"/>
                <a:gd name="connsiteY20" fmla="*/ 2542036 h 2542036"/>
                <a:gd name="connsiteX21" fmla="*/ 990773 w 2866120"/>
                <a:gd name="connsiteY21" fmla="*/ 2179122 h 2542036"/>
                <a:gd name="connsiteX22" fmla="*/ 872243 w 2866120"/>
                <a:gd name="connsiteY22" fmla="*/ 2026972 h 2542036"/>
                <a:gd name="connsiteX23" fmla="*/ 615220 w 2866120"/>
                <a:gd name="connsiteY23" fmla="*/ 1460775 h 2542036"/>
                <a:gd name="connsiteX24" fmla="*/ 617716 w 2866120"/>
                <a:gd name="connsiteY24" fmla="*/ 1403408 h 2542036"/>
                <a:gd name="connsiteX25" fmla="*/ 1461149 w 2866120"/>
                <a:gd name="connsiteY25" fmla="*/ 616469 h 2542036"/>
                <a:gd name="connsiteX26" fmla="*/ 2445998 w 2866120"/>
                <a:gd name="connsiteY26" fmla="*/ 376934 h 2542036"/>
                <a:gd name="connsiteX27" fmla="*/ 2473401 w 2866120"/>
                <a:gd name="connsiteY27" fmla="*/ 387156 h 2542036"/>
                <a:gd name="connsiteX28" fmla="*/ 2473401 w 2866120"/>
                <a:gd name="connsiteY28" fmla="*/ 441674 h 2542036"/>
                <a:gd name="connsiteX29" fmla="*/ 2221784 w 2866120"/>
                <a:gd name="connsiteY29" fmla="*/ 690719 h 2542036"/>
                <a:gd name="connsiteX30" fmla="*/ 2195625 w 2866120"/>
                <a:gd name="connsiteY30" fmla="*/ 701870 h 2542036"/>
                <a:gd name="connsiteX31" fmla="*/ 2168222 w 2866120"/>
                <a:gd name="connsiteY31" fmla="*/ 690719 h 2542036"/>
                <a:gd name="connsiteX32" fmla="*/ 2168222 w 2866120"/>
                <a:gd name="connsiteY32" fmla="*/ 637441 h 2542036"/>
                <a:gd name="connsiteX33" fmla="*/ 2418594 w 2866120"/>
                <a:gd name="connsiteY33" fmla="*/ 387156 h 2542036"/>
                <a:gd name="connsiteX34" fmla="*/ 2445998 w 2866120"/>
                <a:gd name="connsiteY34" fmla="*/ 376934 h 2542036"/>
                <a:gd name="connsiteX35" fmla="*/ 421213 w 2866120"/>
                <a:gd name="connsiteY35" fmla="*/ 376934 h 2542036"/>
                <a:gd name="connsiteX36" fmla="*/ 447527 w 2866120"/>
                <a:gd name="connsiteY36" fmla="*/ 387156 h 2542036"/>
                <a:gd name="connsiteX37" fmla="*/ 699147 w 2866120"/>
                <a:gd name="connsiteY37" fmla="*/ 637441 h 2542036"/>
                <a:gd name="connsiteX38" fmla="*/ 699147 w 2866120"/>
                <a:gd name="connsiteY38" fmla="*/ 690719 h 2542036"/>
                <a:gd name="connsiteX39" fmla="*/ 671742 w 2866120"/>
                <a:gd name="connsiteY39" fmla="*/ 701870 h 2542036"/>
                <a:gd name="connsiteX40" fmla="*/ 644338 w 2866120"/>
                <a:gd name="connsiteY40" fmla="*/ 690719 h 2542036"/>
                <a:gd name="connsiteX41" fmla="*/ 393964 w 2866120"/>
                <a:gd name="connsiteY41" fmla="*/ 441674 h 2542036"/>
                <a:gd name="connsiteX42" fmla="*/ 393964 w 2866120"/>
                <a:gd name="connsiteY42" fmla="*/ 387156 h 2542036"/>
                <a:gd name="connsiteX43" fmla="*/ 421213 w 2866120"/>
                <a:gd name="connsiteY43" fmla="*/ 376934 h 2542036"/>
                <a:gd name="connsiteX44" fmla="*/ 1431855 w 2866120"/>
                <a:gd name="connsiteY44" fmla="*/ 0 h 2542036"/>
                <a:gd name="connsiteX45" fmla="*/ 1470917 w 2866120"/>
                <a:gd name="connsiteY45" fmla="*/ 38768 h 2542036"/>
                <a:gd name="connsiteX46" fmla="*/ 1470917 w 2866120"/>
                <a:gd name="connsiteY46" fmla="*/ 393934 h 2542036"/>
                <a:gd name="connsiteX47" fmla="*/ 1431855 w 2866120"/>
                <a:gd name="connsiteY47" fmla="*/ 432702 h 2542036"/>
                <a:gd name="connsiteX48" fmla="*/ 1395235 w 2866120"/>
                <a:gd name="connsiteY48" fmla="*/ 393934 h 2542036"/>
                <a:gd name="connsiteX49" fmla="*/ 1395235 w 2866120"/>
                <a:gd name="connsiteY49" fmla="*/ 38768 h 2542036"/>
                <a:gd name="connsiteX50" fmla="*/ 1431855 w 2866120"/>
                <a:gd name="connsiteY50" fmla="*/ 0 h 254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866120" h="2542036">
                  <a:moveTo>
                    <a:pt x="2472186" y="1389744"/>
                  </a:moveTo>
                  <a:lnTo>
                    <a:pt x="2827352" y="1389744"/>
                  </a:lnTo>
                  <a:cubicBezTo>
                    <a:pt x="2848612" y="1389744"/>
                    <a:pt x="2866120" y="1406833"/>
                    <a:pt x="2866120" y="1427585"/>
                  </a:cubicBezTo>
                  <a:cubicBezTo>
                    <a:pt x="2866120" y="1448336"/>
                    <a:pt x="2848612" y="1465425"/>
                    <a:pt x="2827352" y="1465425"/>
                  </a:cubicBezTo>
                  <a:lnTo>
                    <a:pt x="2472186" y="1465425"/>
                  </a:lnTo>
                  <a:cubicBezTo>
                    <a:pt x="2450926" y="1465425"/>
                    <a:pt x="2433418" y="1448336"/>
                    <a:pt x="2433418" y="1427585"/>
                  </a:cubicBezTo>
                  <a:cubicBezTo>
                    <a:pt x="2433418" y="1406833"/>
                    <a:pt x="2450926" y="1389744"/>
                    <a:pt x="2472186" y="1389744"/>
                  </a:cubicBezTo>
                  <a:close/>
                  <a:moveTo>
                    <a:pt x="38388" y="1389744"/>
                  </a:moveTo>
                  <a:lnTo>
                    <a:pt x="390070" y="1389744"/>
                  </a:lnTo>
                  <a:cubicBezTo>
                    <a:pt x="411121" y="1389744"/>
                    <a:pt x="427219" y="1406833"/>
                    <a:pt x="427219" y="1427585"/>
                  </a:cubicBezTo>
                  <a:cubicBezTo>
                    <a:pt x="427219" y="1448336"/>
                    <a:pt x="411121" y="1465425"/>
                    <a:pt x="390070" y="1465425"/>
                  </a:cubicBezTo>
                  <a:lnTo>
                    <a:pt x="38388" y="1465425"/>
                  </a:lnTo>
                  <a:cubicBezTo>
                    <a:pt x="17336" y="1465425"/>
                    <a:pt x="0" y="1448336"/>
                    <a:pt x="0" y="1427585"/>
                  </a:cubicBezTo>
                  <a:cubicBezTo>
                    <a:pt x="0" y="1406833"/>
                    <a:pt x="17336" y="1389744"/>
                    <a:pt x="38388" y="1389744"/>
                  </a:cubicBezTo>
                  <a:close/>
                  <a:moveTo>
                    <a:pt x="1461149" y="616469"/>
                  </a:moveTo>
                  <a:cubicBezTo>
                    <a:pt x="1907819" y="615222"/>
                    <a:pt x="2274638" y="964418"/>
                    <a:pt x="2304583" y="1403408"/>
                  </a:cubicBezTo>
                  <a:cubicBezTo>
                    <a:pt x="2305830" y="1422114"/>
                    <a:pt x="2305830" y="1440821"/>
                    <a:pt x="2305830" y="1460775"/>
                  </a:cubicBezTo>
                  <a:cubicBezTo>
                    <a:pt x="2305830" y="1706460"/>
                    <a:pt x="2176071" y="1868587"/>
                    <a:pt x="2048808" y="2026972"/>
                  </a:cubicBezTo>
                  <a:cubicBezTo>
                    <a:pt x="2010129" y="2075610"/>
                    <a:pt x="1967708" y="2126742"/>
                    <a:pt x="1931525" y="2179122"/>
                  </a:cubicBezTo>
                  <a:cubicBezTo>
                    <a:pt x="1890352" y="2238984"/>
                    <a:pt x="1867894" y="2399863"/>
                    <a:pt x="1854169" y="2542036"/>
                  </a:cubicBezTo>
                  <a:lnTo>
                    <a:pt x="1068129" y="2542036"/>
                  </a:lnTo>
                  <a:cubicBezTo>
                    <a:pt x="1054405" y="2399863"/>
                    <a:pt x="1030699" y="2238984"/>
                    <a:pt x="990773" y="2179122"/>
                  </a:cubicBezTo>
                  <a:cubicBezTo>
                    <a:pt x="953342" y="2126742"/>
                    <a:pt x="912169" y="2075610"/>
                    <a:pt x="872243" y="2026972"/>
                  </a:cubicBezTo>
                  <a:cubicBezTo>
                    <a:pt x="746227" y="1868587"/>
                    <a:pt x="615220" y="1706460"/>
                    <a:pt x="615220" y="1460775"/>
                  </a:cubicBezTo>
                  <a:cubicBezTo>
                    <a:pt x="615220" y="1440821"/>
                    <a:pt x="616468" y="1422114"/>
                    <a:pt x="617716" y="1403408"/>
                  </a:cubicBezTo>
                  <a:cubicBezTo>
                    <a:pt x="647660" y="964418"/>
                    <a:pt x="1014479" y="616469"/>
                    <a:pt x="1461149" y="616469"/>
                  </a:cubicBezTo>
                  <a:close/>
                  <a:moveTo>
                    <a:pt x="2445998" y="376934"/>
                  </a:moveTo>
                  <a:cubicBezTo>
                    <a:pt x="2455962" y="376934"/>
                    <a:pt x="2465928" y="380342"/>
                    <a:pt x="2473401" y="387156"/>
                  </a:cubicBezTo>
                  <a:cubicBezTo>
                    <a:pt x="2487103" y="403264"/>
                    <a:pt x="2487103" y="426805"/>
                    <a:pt x="2473401" y="441674"/>
                  </a:cubicBezTo>
                  <a:lnTo>
                    <a:pt x="2221784" y="690719"/>
                  </a:lnTo>
                  <a:cubicBezTo>
                    <a:pt x="2215556" y="698153"/>
                    <a:pt x="2205591" y="701870"/>
                    <a:pt x="2195625" y="701870"/>
                  </a:cubicBezTo>
                  <a:cubicBezTo>
                    <a:pt x="2185660" y="701870"/>
                    <a:pt x="2175695" y="698153"/>
                    <a:pt x="2168222" y="690719"/>
                  </a:cubicBezTo>
                  <a:cubicBezTo>
                    <a:pt x="2153274" y="675850"/>
                    <a:pt x="2153274" y="651070"/>
                    <a:pt x="2168222" y="637441"/>
                  </a:cubicBezTo>
                  <a:lnTo>
                    <a:pt x="2418594" y="387156"/>
                  </a:lnTo>
                  <a:cubicBezTo>
                    <a:pt x="2426067" y="380342"/>
                    <a:pt x="2436032" y="376934"/>
                    <a:pt x="2445998" y="376934"/>
                  </a:cubicBezTo>
                  <a:close/>
                  <a:moveTo>
                    <a:pt x="421213" y="376934"/>
                  </a:moveTo>
                  <a:cubicBezTo>
                    <a:pt x="431022" y="376934"/>
                    <a:pt x="440676" y="380342"/>
                    <a:pt x="447527" y="387156"/>
                  </a:cubicBezTo>
                  <a:lnTo>
                    <a:pt x="699147" y="637441"/>
                  </a:lnTo>
                  <a:cubicBezTo>
                    <a:pt x="712849" y="651070"/>
                    <a:pt x="712849" y="675850"/>
                    <a:pt x="699147" y="690719"/>
                  </a:cubicBezTo>
                  <a:cubicBezTo>
                    <a:pt x="691673" y="698153"/>
                    <a:pt x="681708" y="701870"/>
                    <a:pt x="671742" y="701870"/>
                  </a:cubicBezTo>
                  <a:cubicBezTo>
                    <a:pt x="661777" y="701870"/>
                    <a:pt x="651812" y="698153"/>
                    <a:pt x="644338" y="690719"/>
                  </a:cubicBezTo>
                  <a:lnTo>
                    <a:pt x="393964" y="441674"/>
                  </a:lnTo>
                  <a:cubicBezTo>
                    <a:pt x="379017" y="426805"/>
                    <a:pt x="379017" y="403264"/>
                    <a:pt x="393964" y="387156"/>
                  </a:cubicBezTo>
                  <a:cubicBezTo>
                    <a:pt x="401438" y="380342"/>
                    <a:pt x="411403" y="376934"/>
                    <a:pt x="421213" y="376934"/>
                  </a:cubicBezTo>
                  <a:close/>
                  <a:moveTo>
                    <a:pt x="1431855" y="0"/>
                  </a:moveTo>
                  <a:cubicBezTo>
                    <a:pt x="1453827" y="0"/>
                    <a:pt x="1470917" y="17508"/>
                    <a:pt x="1470917" y="38768"/>
                  </a:cubicBezTo>
                  <a:lnTo>
                    <a:pt x="1470917" y="393934"/>
                  </a:lnTo>
                  <a:cubicBezTo>
                    <a:pt x="1470917" y="415194"/>
                    <a:pt x="1453827" y="432702"/>
                    <a:pt x="1431855" y="432702"/>
                  </a:cubicBezTo>
                  <a:cubicBezTo>
                    <a:pt x="1412325" y="432702"/>
                    <a:pt x="1395235" y="415194"/>
                    <a:pt x="1395235" y="393934"/>
                  </a:cubicBezTo>
                  <a:lnTo>
                    <a:pt x="1395235" y="38768"/>
                  </a:lnTo>
                  <a:cubicBezTo>
                    <a:pt x="1395235" y="17508"/>
                    <a:pt x="1412325" y="0"/>
                    <a:pt x="1431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0" name="Freeform 122">
              <a:extLst>
                <a:ext uri="{FF2B5EF4-FFF2-40B4-BE49-F238E27FC236}">
                  <a16:creationId xmlns:a16="http://schemas.microsoft.com/office/drawing/2014/main" id="{E2E2AB90-5737-6AE2-1E8B-4BC942168D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3818" y="3155688"/>
              <a:ext cx="983257" cy="1301854"/>
            </a:xfrm>
            <a:custGeom>
              <a:avLst/>
              <a:gdLst>
                <a:gd name="T0" fmla="*/ 657 w 789"/>
                <a:gd name="T1" fmla="*/ 23 h 1046"/>
                <a:gd name="T2" fmla="*/ 657 w 789"/>
                <a:gd name="T3" fmla="*/ 23 h 1046"/>
                <a:gd name="T4" fmla="*/ 549 w 789"/>
                <a:gd name="T5" fmla="*/ 131 h 1046"/>
                <a:gd name="T6" fmla="*/ 549 w 789"/>
                <a:gd name="T7" fmla="*/ 132 h 1046"/>
                <a:gd name="T8" fmla="*/ 540 w 789"/>
                <a:gd name="T9" fmla="*/ 238 h 1046"/>
                <a:gd name="T10" fmla="*/ 657 w 789"/>
                <a:gd name="T11" fmla="*/ 238 h 1046"/>
                <a:gd name="T12" fmla="*/ 657 w 789"/>
                <a:gd name="T13" fmla="*/ 238 h 1046"/>
                <a:gd name="T14" fmla="*/ 765 w 789"/>
                <a:gd name="T15" fmla="*/ 130 h 1046"/>
                <a:gd name="T16" fmla="*/ 765 w 789"/>
                <a:gd name="T17" fmla="*/ 130 h 1046"/>
                <a:gd name="T18" fmla="*/ 657 w 789"/>
                <a:gd name="T19" fmla="*/ 23 h 1046"/>
                <a:gd name="T20" fmla="*/ 131 w 789"/>
                <a:gd name="T21" fmla="*/ 23 h 1046"/>
                <a:gd name="T22" fmla="*/ 131 w 789"/>
                <a:gd name="T23" fmla="*/ 23 h 1046"/>
                <a:gd name="T24" fmla="*/ 23 w 789"/>
                <a:gd name="T25" fmla="*/ 131 h 1046"/>
                <a:gd name="T26" fmla="*/ 23 w 789"/>
                <a:gd name="T27" fmla="*/ 131 h 1046"/>
                <a:gd name="T28" fmla="*/ 55 w 789"/>
                <a:gd name="T29" fmla="*/ 207 h 1046"/>
                <a:gd name="T30" fmla="*/ 55 w 789"/>
                <a:gd name="T31" fmla="*/ 207 h 1046"/>
                <a:gd name="T32" fmla="*/ 131 w 789"/>
                <a:gd name="T33" fmla="*/ 238 h 1046"/>
                <a:gd name="T34" fmla="*/ 131 w 789"/>
                <a:gd name="T35" fmla="*/ 238 h 1046"/>
                <a:gd name="T36" fmla="*/ 248 w 789"/>
                <a:gd name="T37" fmla="*/ 238 h 1046"/>
                <a:gd name="T38" fmla="*/ 238 w 789"/>
                <a:gd name="T39" fmla="*/ 131 h 1046"/>
                <a:gd name="T40" fmla="*/ 238 w 789"/>
                <a:gd name="T41" fmla="*/ 131 h 1046"/>
                <a:gd name="T42" fmla="*/ 131 w 789"/>
                <a:gd name="T43" fmla="*/ 23 h 1046"/>
                <a:gd name="T44" fmla="*/ 327 w 789"/>
                <a:gd name="T45" fmla="*/ 1045 h 1046"/>
                <a:gd name="T46" fmla="*/ 327 w 789"/>
                <a:gd name="T47" fmla="*/ 1045 h 1046"/>
                <a:gd name="T48" fmla="*/ 316 w 789"/>
                <a:gd name="T49" fmla="*/ 1034 h 1046"/>
                <a:gd name="T50" fmla="*/ 250 w 789"/>
                <a:gd name="T51" fmla="*/ 261 h 1046"/>
                <a:gd name="T52" fmla="*/ 131 w 789"/>
                <a:gd name="T53" fmla="*/ 262 h 1046"/>
                <a:gd name="T54" fmla="*/ 131 w 789"/>
                <a:gd name="T55" fmla="*/ 262 h 1046"/>
                <a:gd name="T56" fmla="*/ 131 w 789"/>
                <a:gd name="T57" fmla="*/ 262 h 1046"/>
                <a:gd name="T58" fmla="*/ 38 w 789"/>
                <a:gd name="T59" fmla="*/ 223 h 1046"/>
                <a:gd name="T60" fmla="*/ 38 w 789"/>
                <a:gd name="T61" fmla="*/ 223 h 1046"/>
                <a:gd name="T62" fmla="*/ 0 w 789"/>
                <a:gd name="T63" fmla="*/ 131 h 1046"/>
                <a:gd name="T64" fmla="*/ 0 w 789"/>
                <a:gd name="T65" fmla="*/ 131 h 1046"/>
                <a:gd name="T66" fmla="*/ 131 w 789"/>
                <a:gd name="T67" fmla="*/ 0 h 1046"/>
                <a:gd name="T68" fmla="*/ 131 w 789"/>
                <a:gd name="T69" fmla="*/ 0 h 1046"/>
                <a:gd name="T70" fmla="*/ 262 w 789"/>
                <a:gd name="T71" fmla="*/ 130 h 1046"/>
                <a:gd name="T72" fmla="*/ 271 w 789"/>
                <a:gd name="T73" fmla="*/ 238 h 1046"/>
                <a:gd name="T74" fmla="*/ 517 w 789"/>
                <a:gd name="T75" fmla="*/ 238 h 1046"/>
                <a:gd name="T76" fmla="*/ 526 w 789"/>
                <a:gd name="T77" fmla="*/ 130 h 1046"/>
                <a:gd name="T78" fmla="*/ 526 w 789"/>
                <a:gd name="T79" fmla="*/ 130 h 1046"/>
                <a:gd name="T80" fmla="*/ 657 w 789"/>
                <a:gd name="T81" fmla="*/ 0 h 1046"/>
                <a:gd name="T82" fmla="*/ 657 w 789"/>
                <a:gd name="T83" fmla="*/ 0 h 1046"/>
                <a:gd name="T84" fmla="*/ 788 w 789"/>
                <a:gd name="T85" fmla="*/ 130 h 1046"/>
                <a:gd name="T86" fmla="*/ 788 w 789"/>
                <a:gd name="T87" fmla="*/ 130 h 1046"/>
                <a:gd name="T88" fmla="*/ 657 w 789"/>
                <a:gd name="T89" fmla="*/ 261 h 1046"/>
                <a:gd name="T90" fmla="*/ 538 w 789"/>
                <a:gd name="T91" fmla="*/ 261 h 1046"/>
                <a:gd name="T92" fmla="*/ 472 w 789"/>
                <a:gd name="T93" fmla="*/ 1034 h 1046"/>
                <a:gd name="T94" fmla="*/ 472 w 789"/>
                <a:gd name="T95" fmla="*/ 1034 h 1046"/>
                <a:gd name="T96" fmla="*/ 460 w 789"/>
                <a:gd name="T97" fmla="*/ 1045 h 1046"/>
                <a:gd name="T98" fmla="*/ 460 w 789"/>
                <a:gd name="T99" fmla="*/ 1045 h 1046"/>
                <a:gd name="T100" fmla="*/ 449 w 789"/>
                <a:gd name="T101" fmla="*/ 1032 h 1046"/>
                <a:gd name="T102" fmla="*/ 515 w 789"/>
                <a:gd name="T103" fmla="*/ 261 h 1046"/>
                <a:gd name="T104" fmla="*/ 273 w 789"/>
                <a:gd name="T105" fmla="*/ 261 h 1046"/>
                <a:gd name="T106" fmla="*/ 339 w 789"/>
                <a:gd name="T107" fmla="*/ 1032 h 1046"/>
                <a:gd name="T108" fmla="*/ 339 w 789"/>
                <a:gd name="T109" fmla="*/ 1032 h 1046"/>
                <a:gd name="T110" fmla="*/ 328 w 789"/>
                <a:gd name="T111" fmla="*/ 1045 h 1046"/>
                <a:gd name="T112" fmla="*/ 328 w 789"/>
                <a:gd name="T113" fmla="*/ 1045 h 1046"/>
                <a:gd name="T114" fmla="*/ 327 w 789"/>
                <a:gd name="T115" fmla="*/ 1045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89" h="1046">
                  <a:moveTo>
                    <a:pt x="657" y="23"/>
                  </a:moveTo>
                  <a:lnTo>
                    <a:pt x="657" y="23"/>
                  </a:lnTo>
                  <a:cubicBezTo>
                    <a:pt x="598" y="23"/>
                    <a:pt x="549" y="71"/>
                    <a:pt x="549" y="131"/>
                  </a:cubicBezTo>
                  <a:lnTo>
                    <a:pt x="549" y="132"/>
                  </a:lnTo>
                  <a:lnTo>
                    <a:pt x="540" y="238"/>
                  </a:lnTo>
                  <a:lnTo>
                    <a:pt x="657" y="238"/>
                  </a:lnTo>
                  <a:lnTo>
                    <a:pt x="657" y="238"/>
                  </a:lnTo>
                  <a:cubicBezTo>
                    <a:pt x="716" y="238"/>
                    <a:pt x="765" y="190"/>
                    <a:pt x="765" y="130"/>
                  </a:cubicBezTo>
                  <a:lnTo>
                    <a:pt x="765" y="130"/>
                  </a:lnTo>
                  <a:cubicBezTo>
                    <a:pt x="765" y="71"/>
                    <a:pt x="716" y="23"/>
                    <a:pt x="657" y="23"/>
                  </a:cubicBezTo>
                  <a:close/>
                  <a:moveTo>
                    <a:pt x="131" y="23"/>
                  </a:moveTo>
                  <a:lnTo>
                    <a:pt x="131" y="23"/>
                  </a:lnTo>
                  <a:cubicBezTo>
                    <a:pt x="71" y="23"/>
                    <a:pt x="23" y="71"/>
                    <a:pt x="23" y="131"/>
                  </a:cubicBezTo>
                  <a:lnTo>
                    <a:pt x="23" y="131"/>
                  </a:lnTo>
                  <a:cubicBezTo>
                    <a:pt x="23" y="160"/>
                    <a:pt x="34" y="186"/>
                    <a:pt x="55" y="207"/>
                  </a:cubicBezTo>
                  <a:lnTo>
                    <a:pt x="55" y="207"/>
                  </a:lnTo>
                  <a:cubicBezTo>
                    <a:pt x="75" y="227"/>
                    <a:pt x="102" y="238"/>
                    <a:pt x="131" y="238"/>
                  </a:cubicBezTo>
                  <a:lnTo>
                    <a:pt x="131" y="238"/>
                  </a:lnTo>
                  <a:lnTo>
                    <a:pt x="248" y="238"/>
                  </a:lnTo>
                  <a:lnTo>
                    <a:pt x="238" y="131"/>
                  </a:lnTo>
                  <a:lnTo>
                    <a:pt x="238" y="131"/>
                  </a:lnTo>
                  <a:cubicBezTo>
                    <a:pt x="238" y="71"/>
                    <a:pt x="190" y="23"/>
                    <a:pt x="131" y="23"/>
                  </a:cubicBezTo>
                  <a:close/>
                  <a:moveTo>
                    <a:pt x="327" y="1045"/>
                  </a:moveTo>
                  <a:lnTo>
                    <a:pt x="327" y="1045"/>
                  </a:lnTo>
                  <a:cubicBezTo>
                    <a:pt x="322" y="1045"/>
                    <a:pt x="316" y="1040"/>
                    <a:pt x="316" y="1034"/>
                  </a:cubicBezTo>
                  <a:lnTo>
                    <a:pt x="250" y="261"/>
                  </a:lnTo>
                  <a:lnTo>
                    <a:pt x="131" y="262"/>
                  </a:lnTo>
                  <a:lnTo>
                    <a:pt x="131" y="262"/>
                  </a:lnTo>
                  <a:lnTo>
                    <a:pt x="131" y="262"/>
                  </a:lnTo>
                  <a:cubicBezTo>
                    <a:pt x="96" y="262"/>
                    <a:pt x="63" y="248"/>
                    <a:pt x="38" y="223"/>
                  </a:cubicBezTo>
                  <a:lnTo>
                    <a:pt x="38" y="223"/>
                  </a:lnTo>
                  <a:cubicBezTo>
                    <a:pt x="13" y="198"/>
                    <a:pt x="0" y="166"/>
                    <a:pt x="0" y="131"/>
                  </a:cubicBezTo>
                  <a:lnTo>
                    <a:pt x="0" y="131"/>
                  </a:lnTo>
                  <a:cubicBezTo>
                    <a:pt x="0" y="59"/>
                    <a:pt x="59" y="0"/>
                    <a:pt x="131" y="0"/>
                  </a:cubicBezTo>
                  <a:lnTo>
                    <a:pt x="131" y="0"/>
                  </a:lnTo>
                  <a:cubicBezTo>
                    <a:pt x="203" y="0"/>
                    <a:pt x="262" y="58"/>
                    <a:pt x="262" y="130"/>
                  </a:cubicBezTo>
                  <a:lnTo>
                    <a:pt x="271" y="238"/>
                  </a:lnTo>
                  <a:lnTo>
                    <a:pt x="517" y="238"/>
                  </a:lnTo>
                  <a:lnTo>
                    <a:pt x="526" y="130"/>
                  </a:lnTo>
                  <a:lnTo>
                    <a:pt x="526" y="130"/>
                  </a:lnTo>
                  <a:cubicBezTo>
                    <a:pt x="526" y="58"/>
                    <a:pt x="585" y="0"/>
                    <a:pt x="657" y="0"/>
                  </a:cubicBezTo>
                  <a:lnTo>
                    <a:pt x="657" y="0"/>
                  </a:lnTo>
                  <a:cubicBezTo>
                    <a:pt x="729" y="0"/>
                    <a:pt x="788" y="58"/>
                    <a:pt x="788" y="130"/>
                  </a:cubicBezTo>
                  <a:lnTo>
                    <a:pt x="788" y="130"/>
                  </a:lnTo>
                  <a:cubicBezTo>
                    <a:pt x="788" y="202"/>
                    <a:pt x="729" y="261"/>
                    <a:pt x="657" y="261"/>
                  </a:cubicBezTo>
                  <a:lnTo>
                    <a:pt x="538" y="261"/>
                  </a:lnTo>
                  <a:lnTo>
                    <a:pt x="472" y="1034"/>
                  </a:lnTo>
                  <a:lnTo>
                    <a:pt x="472" y="1034"/>
                  </a:lnTo>
                  <a:cubicBezTo>
                    <a:pt x="472" y="1040"/>
                    <a:pt x="466" y="1045"/>
                    <a:pt x="460" y="1045"/>
                  </a:cubicBezTo>
                  <a:lnTo>
                    <a:pt x="460" y="1045"/>
                  </a:lnTo>
                  <a:cubicBezTo>
                    <a:pt x="453" y="1044"/>
                    <a:pt x="448" y="1038"/>
                    <a:pt x="449" y="1032"/>
                  </a:cubicBezTo>
                  <a:lnTo>
                    <a:pt x="515" y="261"/>
                  </a:lnTo>
                  <a:lnTo>
                    <a:pt x="273" y="261"/>
                  </a:lnTo>
                  <a:lnTo>
                    <a:pt x="339" y="1032"/>
                  </a:lnTo>
                  <a:lnTo>
                    <a:pt x="339" y="1032"/>
                  </a:lnTo>
                  <a:cubicBezTo>
                    <a:pt x="340" y="1038"/>
                    <a:pt x="335" y="1044"/>
                    <a:pt x="328" y="1045"/>
                  </a:cubicBezTo>
                  <a:lnTo>
                    <a:pt x="328" y="1045"/>
                  </a:lnTo>
                  <a:cubicBezTo>
                    <a:pt x="328" y="1045"/>
                    <a:pt x="328" y="1045"/>
                    <a:pt x="327" y="10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1" name="Freeform 123">
              <a:extLst>
                <a:ext uri="{FF2B5EF4-FFF2-40B4-BE49-F238E27FC236}">
                  <a16:creationId xmlns:a16="http://schemas.microsoft.com/office/drawing/2014/main" id="{FE9DB90E-3C9F-F8B1-9DC1-B383FC237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2977" y="4556418"/>
              <a:ext cx="444936" cy="444936"/>
            </a:xfrm>
            <a:custGeom>
              <a:avLst/>
              <a:gdLst>
                <a:gd name="T0" fmla="*/ 356 w 357"/>
                <a:gd name="T1" fmla="*/ 178 h 357"/>
                <a:gd name="T2" fmla="*/ 356 w 357"/>
                <a:gd name="T3" fmla="*/ 178 h 357"/>
                <a:gd name="T4" fmla="*/ 178 w 357"/>
                <a:gd name="T5" fmla="*/ 356 h 357"/>
                <a:gd name="T6" fmla="*/ 178 w 357"/>
                <a:gd name="T7" fmla="*/ 356 h 357"/>
                <a:gd name="T8" fmla="*/ 0 w 357"/>
                <a:gd name="T9" fmla="*/ 178 h 357"/>
                <a:gd name="T10" fmla="*/ 0 w 357"/>
                <a:gd name="T11" fmla="*/ 178 h 357"/>
                <a:gd name="T12" fmla="*/ 178 w 357"/>
                <a:gd name="T13" fmla="*/ 0 h 357"/>
                <a:gd name="T14" fmla="*/ 178 w 357"/>
                <a:gd name="T15" fmla="*/ 0 h 357"/>
                <a:gd name="T16" fmla="*/ 356 w 357"/>
                <a:gd name="T17" fmla="*/ 1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7">
                  <a:moveTo>
                    <a:pt x="356" y="178"/>
                  </a:moveTo>
                  <a:lnTo>
                    <a:pt x="356" y="178"/>
                  </a:lnTo>
                  <a:cubicBezTo>
                    <a:pt x="356" y="276"/>
                    <a:pt x="276" y="356"/>
                    <a:pt x="178" y="356"/>
                  </a:cubicBezTo>
                  <a:lnTo>
                    <a:pt x="178" y="356"/>
                  </a:lnTo>
                  <a:cubicBezTo>
                    <a:pt x="79" y="356"/>
                    <a:pt x="0" y="276"/>
                    <a:pt x="0" y="178"/>
                  </a:cubicBezTo>
                  <a:lnTo>
                    <a:pt x="0" y="178"/>
                  </a:lnTo>
                  <a:cubicBezTo>
                    <a:pt x="0" y="80"/>
                    <a:pt x="79" y="0"/>
                    <a:pt x="178" y="0"/>
                  </a:cubicBezTo>
                  <a:lnTo>
                    <a:pt x="178" y="0"/>
                  </a:lnTo>
                  <a:cubicBezTo>
                    <a:pt x="276" y="0"/>
                    <a:pt x="356" y="80"/>
                    <a:pt x="356" y="178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2" name="Freeform 124">
              <a:extLst>
                <a:ext uri="{FF2B5EF4-FFF2-40B4-BE49-F238E27FC236}">
                  <a16:creationId xmlns:a16="http://schemas.microsoft.com/office/drawing/2014/main" id="{BD01BDFC-6C18-C73D-D5CE-7899C5F0C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36214" y="4441061"/>
              <a:ext cx="818462" cy="373528"/>
            </a:xfrm>
            <a:custGeom>
              <a:avLst/>
              <a:gdLst>
                <a:gd name="T0" fmla="*/ 657 w 658"/>
                <a:gd name="T1" fmla="*/ 73 h 298"/>
                <a:gd name="T2" fmla="*/ 657 w 658"/>
                <a:gd name="T3" fmla="*/ 27 h 298"/>
                <a:gd name="T4" fmla="*/ 657 w 658"/>
                <a:gd name="T5" fmla="*/ 27 h 298"/>
                <a:gd name="T6" fmla="*/ 631 w 658"/>
                <a:gd name="T7" fmla="*/ 0 h 298"/>
                <a:gd name="T8" fmla="*/ 27 w 658"/>
                <a:gd name="T9" fmla="*/ 0 h 298"/>
                <a:gd name="T10" fmla="*/ 27 w 658"/>
                <a:gd name="T11" fmla="*/ 0 h 298"/>
                <a:gd name="T12" fmla="*/ 0 w 658"/>
                <a:gd name="T13" fmla="*/ 27 h 298"/>
                <a:gd name="T14" fmla="*/ 0 w 658"/>
                <a:gd name="T15" fmla="*/ 73 h 298"/>
                <a:gd name="T16" fmla="*/ 0 w 658"/>
                <a:gd name="T17" fmla="*/ 73 h 298"/>
                <a:gd name="T18" fmla="*/ 27 w 658"/>
                <a:gd name="T19" fmla="*/ 99 h 298"/>
                <a:gd name="T20" fmla="*/ 51 w 658"/>
                <a:gd name="T21" fmla="*/ 99 h 298"/>
                <a:gd name="T22" fmla="*/ 51 w 658"/>
                <a:gd name="T23" fmla="*/ 99 h 298"/>
                <a:gd name="T24" fmla="*/ 25 w 658"/>
                <a:gd name="T25" fmla="*/ 126 h 298"/>
                <a:gd name="T26" fmla="*/ 25 w 658"/>
                <a:gd name="T27" fmla="*/ 172 h 298"/>
                <a:gd name="T28" fmla="*/ 25 w 658"/>
                <a:gd name="T29" fmla="*/ 172 h 298"/>
                <a:gd name="T30" fmla="*/ 52 w 658"/>
                <a:gd name="T31" fmla="*/ 198 h 298"/>
                <a:gd name="T32" fmla="*/ 79 w 658"/>
                <a:gd name="T33" fmla="*/ 198 h 298"/>
                <a:gd name="T34" fmla="*/ 79 w 658"/>
                <a:gd name="T35" fmla="*/ 198 h 298"/>
                <a:gd name="T36" fmla="*/ 53 w 658"/>
                <a:gd name="T37" fmla="*/ 225 h 298"/>
                <a:gd name="T38" fmla="*/ 53 w 658"/>
                <a:gd name="T39" fmla="*/ 271 h 298"/>
                <a:gd name="T40" fmla="*/ 53 w 658"/>
                <a:gd name="T41" fmla="*/ 271 h 298"/>
                <a:gd name="T42" fmla="*/ 79 w 658"/>
                <a:gd name="T43" fmla="*/ 297 h 298"/>
                <a:gd name="T44" fmla="*/ 578 w 658"/>
                <a:gd name="T45" fmla="*/ 297 h 298"/>
                <a:gd name="T46" fmla="*/ 578 w 658"/>
                <a:gd name="T47" fmla="*/ 297 h 298"/>
                <a:gd name="T48" fmla="*/ 605 w 658"/>
                <a:gd name="T49" fmla="*/ 270 h 298"/>
                <a:gd name="T50" fmla="*/ 605 w 658"/>
                <a:gd name="T51" fmla="*/ 225 h 298"/>
                <a:gd name="T52" fmla="*/ 605 w 658"/>
                <a:gd name="T53" fmla="*/ 225 h 298"/>
                <a:gd name="T54" fmla="*/ 578 w 658"/>
                <a:gd name="T55" fmla="*/ 198 h 298"/>
                <a:gd name="T56" fmla="*/ 607 w 658"/>
                <a:gd name="T57" fmla="*/ 198 h 298"/>
                <a:gd name="T58" fmla="*/ 607 w 658"/>
                <a:gd name="T59" fmla="*/ 198 h 298"/>
                <a:gd name="T60" fmla="*/ 633 w 658"/>
                <a:gd name="T61" fmla="*/ 172 h 298"/>
                <a:gd name="T62" fmla="*/ 633 w 658"/>
                <a:gd name="T63" fmla="*/ 125 h 298"/>
                <a:gd name="T64" fmla="*/ 633 w 658"/>
                <a:gd name="T65" fmla="*/ 125 h 298"/>
                <a:gd name="T66" fmla="*/ 607 w 658"/>
                <a:gd name="T67" fmla="*/ 99 h 298"/>
                <a:gd name="T68" fmla="*/ 631 w 658"/>
                <a:gd name="T69" fmla="*/ 99 h 298"/>
                <a:gd name="T70" fmla="*/ 631 w 658"/>
                <a:gd name="T71" fmla="*/ 99 h 298"/>
                <a:gd name="T72" fmla="*/ 657 w 658"/>
                <a:gd name="T73" fmla="*/ 73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58" h="298">
                  <a:moveTo>
                    <a:pt x="657" y="73"/>
                  </a:moveTo>
                  <a:lnTo>
                    <a:pt x="657" y="27"/>
                  </a:lnTo>
                  <a:lnTo>
                    <a:pt x="657" y="27"/>
                  </a:lnTo>
                  <a:cubicBezTo>
                    <a:pt x="657" y="12"/>
                    <a:pt x="646" y="0"/>
                    <a:pt x="631" y="0"/>
                  </a:cubicBezTo>
                  <a:lnTo>
                    <a:pt x="27" y="0"/>
                  </a:lnTo>
                  <a:lnTo>
                    <a:pt x="27" y="0"/>
                  </a:lnTo>
                  <a:cubicBezTo>
                    <a:pt x="13" y="0"/>
                    <a:pt x="0" y="12"/>
                    <a:pt x="0" y="27"/>
                  </a:cubicBezTo>
                  <a:lnTo>
                    <a:pt x="0" y="73"/>
                  </a:lnTo>
                  <a:lnTo>
                    <a:pt x="0" y="73"/>
                  </a:lnTo>
                  <a:cubicBezTo>
                    <a:pt x="0" y="87"/>
                    <a:pt x="13" y="99"/>
                    <a:pt x="27" y="99"/>
                  </a:cubicBezTo>
                  <a:lnTo>
                    <a:pt x="51" y="99"/>
                  </a:lnTo>
                  <a:lnTo>
                    <a:pt x="51" y="99"/>
                  </a:lnTo>
                  <a:cubicBezTo>
                    <a:pt x="36" y="99"/>
                    <a:pt x="25" y="111"/>
                    <a:pt x="25" y="126"/>
                  </a:cubicBezTo>
                  <a:lnTo>
                    <a:pt x="25" y="172"/>
                  </a:lnTo>
                  <a:lnTo>
                    <a:pt x="25" y="172"/>
                  </a:lnTo>
                  <a:cubicBezTo>
                    <a:pt x="25" y="186"/>
                    <a:pt x="37" y="198"/>
                    <a:pt x="52" y="198"/>
                  </a:cubicBezTo>
                  <a:lnTo>
                    <a:pt x="79" y="198"/>
                  </a:lnTo>
                  <a:lnTo>
                    <a:pt x="79" y="198"/>
                  </a:lnTo>
                  <a:cubicBezTo>
                    <a:pt x="65" y="198"/>
                    <a:pt x="53" y="210"/>
                    <a:pt x="53" y="225"/>
                  </a:cubicBezTo>
                  <a:lnTo>
                    <a:pt x="53" y="271"/>
                  </a:lnTo>
                  <a:lnTo>
                    <a:pt x="53" y="271"/>
                  </a:lnTo>
                  <a:cubicBezTo>
                    <a:pt x="53" y="285"/>
                    <a:pt x="65" y="297"/>
                    <a:pt x="79" y="297"/>
                  </a:cubicBezTo>
                  <a:lnTo>
                    <a:pt x="578" y="297"/>
                  </a:lnTo>
                  <a:lnTo>
                    <a:pt x="578" y="297"/>
                  </a:lnTo>
                  <a:cubicBezTo>
                    <a:pt x="593" y="297"/>
                    <a:pt x="605" y="285"/>
                    <a:pt x="605" y="270"/>
                  </a:cubicBezTo>
                  <a:lnTo>
                    <a:pt x="605" y="225"/>
                  </a:lnTo>
                  <a:lnTo>
                    <a:pt x="605" y="225"/>
                  </a:lnTo>
                  <a:cubicBezTo>
                    <a:pt x="605" y="210"/>
                    <a:pt x="593" y="198"/>
                    <a:pt x="578" y="198"/>
                  </a:cubicBezTo>
                  <a:lnTo>
                    <a:pt x="607" y="198"/>
                  </a:lnTo>
                  <a:lnTo>
                    <a:pt x="607" y="198"/>
                  </a:lnTo>
                  <a:cubicBezTo>
                    <a:pt x="621" y="198"/>
                    <a:pt x="633" y="186"/>
                    <a:pt x="633" y="172"/>
                  </a:cubicBezTo>
                  <a:lnTo>
                    <a:pt x="633" y="125"/>
                  </a:lnTo>
                  <a:lnTo>
                    <a:pt x="633" y="125"/>
                  </a:lnTo>
                  <a:cubicBezTo>
                    <a:pt x="633" y="111"/>
                    <a:pt x="621" y="99"/>
                    <a:pt x="607" y="99"/>
                  </a:cubicBezTo>
                  <a:lnTo>
                    <a:pt x="631" y="99"/>
                  </a:lnTo>
                  <a:lnTo>
                    <a:pt x="631" y="99"/>
                  </a:lnTo>
                  <a:cubicBezTo>
                    <a:pt x="646" y="99"/>
                    <a:pt x="657" y="87"/>
                    <a:pt x="657" y="73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0D4672B3-65C7-6BB9-D032-067214BE1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95509" y="4556417"/>
              <a:ext cx="509606" cy="141446"/>
            </a:xfrm>
            <a:custGeom>
              <a:avLst/>
              <a:gdLst>
                <a:gd name="connsiteX0" fmla="*/ 9993 w 509606"/>
                <a:gd name="connsiteY0" fmla="*/ 120847 h 141446"/>
                <a:gd name="connsiteX1" fmla="*/ 499614 w 509606"/>
                <a:gd name="connsiteY1" fmla="*/ 120847 h 141446"/>
                <a:gd name="connsiteX2" fmla="*/ 509606 w 509606"/>
                <a:gd name="connsiteY2" fmla="*/ 130460 h 141446"/>
                <a:gd name="connsiteX3" fmla="*/ 499614 w 509606"/>
                <a:gd name="connsiteY3" fmla="*/ 141446 h 141446"/>
                <a:gd name="connsiteX4" fmla="*/ 9993 w 509606"/>
                <a:gd name="connsiteY4" fmla="*/ 141446 h 141446"/>
                <a:gd name="connsiteX5" fmla="*/ 0 w 509606"/>
                <a:gd name="connsiteY5" fmla="*/ 130460 h 141446"/>
                <a:gd name="connsiteX6" fmla="*/ 9993 w 509606"/>
                <a:gd name="connsiteY6" fmla="*/ 120847 h 141446"/>
                <a:gd name="connsiteX7" fmla="*/ 9993 w 509606"/>
                <a:gd name="connsiteY7" fmla="*/ 0 h 141446"/>
                <a:gd name="connsiteX8" fmla="*/ 499614 w 509606"/>
                <a:gd name="connsiteY8" fmla="*/ 0 h 141446"/>
                <a:gd name="connsiteX9" fmla="*/ 509606 w 509606"/>
                <a:gd name="connsiteY9" fmla="*/ 9613 h 141446"/>
                <a:gd name="connsiteX10" fmla="*/ 499614 w 509606"/>
                <a:gd name="connsiteY10" fmla="*/ 20599 h 141446"/>
                <a:gd name="connsiteX11" fmla="*/ 9993 w 509606"/>
                <a:gd name="connsiteY11" fmla="*/ 20599 h 141446"/>
                <a:gd name="connsiteX12" fmla="*/ 0 w 509606"/>
                <a:gd name="connsiteY12" fmla="*/ 9613 h 141446"/>
                <a:gd name="connsiteX13" fmla="*/ 9993 w 509606"/>
                <a:gd name="connsiteY13" fmla="*/ 0 h 14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9606" h="141446">
                  <a:moveTo>
                    <a:pt x="9993" y="120847"/>
                  </a:moveTo>
                  <a:lnTo>
                    <a:pt x="499614" y="120847"/>
                  </a:lnTo>
                  <a:cubicBezTo>
                    <a:pt x="505859" y="120847"/>
                    <a:pt x="509606" y="124967"/>
                    <a:pt x="509606" y="130460"/>
                  </a:cubicBezTo>
                  <a:cubicBezTo>
                    <a:pt x="509606" y="137326"/>
                    <a:pt x="505859" y="141446"/>
                    <a:pt x="499614" y="141446"/>
                  </a:cubicBezTo>
                  <a:lnTo>
                    <a:pt x="9993" y="141446"/>
                  </a:lnTo>
                  <a:cubicBezTo>
                    <a:pt x="3747" y="141446"/>
                    <a:pt x="0" y="137326"/>
                    <a:pt x="0" y="130460"/>
                  </a:cubicBezTo>
                  <a:cubicBezTo>
                    <a:pt x="0" y="124967"/>
                    <a:pt x="3747" y="120847"/>
                    <a:pt x="9993" y="120847"/>
                  </a:cubicBezTo>
                  <a:close/>
                  <a:moveTo>
                    <a:pt x="9993" y="0"/>
                  </a:moveTo>
                  <a:lnTo>
                    <a:pt x="499614" y="0"/>
                  </a:lnTo>
                  <a:cubicBezTo>
                    <a:pt x="505859" y="0"/>
                    <a:pt x="509606" y="4120"/>
                    <a:pt x="509606" y="9613"/>
                  </a:cubicBezTo>
                  <a:cubicBezTo>
                    <a:pt x="509606" y="15106"/>
                    <a:pt x="505859" y="20599"/>
                    <a:pt x="499614" y="20599"/>
                  </a:cubicBezTo>
                  <a:lnTo>
                    <a:pt x="9993" y="20599"/>
                  </a:lnTo>
                  <a:cubicBezTo>
                    <a:pt x="3747" y="20599"/>
                    <a:pt x="0" y="15106"/>
                    <a:pt x="0" y="9613"/>
                  </a:cubicBezTo>
                  <a:cubicBezTo>
                    <a:pt x="0" y="4120"/>
                    <a:pt x="3747" y="0"/>
                    <a:pt x="9993" y="0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</p:grpSp>
      <p:grpSp>
        <p:nvGrpSpPr>
          <p:cNvPr id="40" name="Grupo 39">
            <a:extLst>
              <a:ext uri="{FF2B5EF4-FFF2-40B4-BE49-F238E27FC236}">
                <a16:creationId xmlns:a16="http://schemas.microsoft.com/office/drawing/2014/main" id="{1D75C901-B74C-DB0E-5E72-435A32E81439}"/>
              </a:ext>
            </a:extLst>
          </p:cNvPr>
          <p:cNvGrpSpPr/>
          <p:nvPr/>
        </p:nvGrpSpPr>
        <p:grpSpPr>
          <a:xfrm>
            <a:off x="10201898" y="12750915"/>
            <a:ext cx="12654927" cy="156118"/>
            <a:chOff x="10201898" y="12036573"/>
            <a:chExt cx="12654927" cy="156118"/>
          </a:xfrm>
        </p:grpSpPr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ABC31C7F-B1A2-807C-7F67-08B587952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01898" y="12192691"/>
              <a:ext cx="12654927" cy="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EA6C1F93-712A-F1C2-7EBE-FEA2A27A9C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07050" y="12036573"/>
              <a:ext cx="10749775" cy="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upo 37">
            <a:extLst>
              <a:ext uri="{FF2B5EF4-FFF2-40B4-BE49-F238E27FC236}">
                <a16:creationId xmlns:a16="http://schemas.microsoft.com/office/drawing/2014/main" id="{D6513AB1-7635-E17A-1792-297A5EE2C744}"/>
              </a:ext>
            </a:extLst>
          </p:cNvPr>
          <p:cNvGrpSpPr/>
          <p:nvPr/>
        </p:nvGrpSpPr>
        <p:grpSpPr>
          <a:xfrm>
            <a:off x="8082255" y="10438382"/>
            <a:ext cx="4692729" cy="1298439"/>
            <a:chOff x="5904779" y="9121137"/>
            <a:chExt cx="7305752" cy="2021441"/>
          </a:xfrm>
        </p:grpSpPr>
        <p:grpSp>
          <p:nvGrpSpPr>
            <p:cNvPr id="16" name="Group 14">
              <a:extLst>
                <a:ext uri="{FF2B5EF4-FFF2-40B4-BE49-F238E27FC236}">
                  <a16:creationId xmlns:a16="http://schemas.microsoft.com/office/drawing/2014/main" id="{0FF04AA3-F7DC-F9FE-CFF0-C2305BCCCF1B}"/>
                </a:ext>
              </a:extLst>
            </p:cNvPr>
            <p:cNvGrpSpPr/>
            <p:nvPr/>
          </p:nvGrpSpPr>
          <p:grpSpPr>
            <a:xfrm>
              <a:off x="5904779" y="10142845"/>
              <a:ext cx="7305752" cy="999733"/>
              <a:chOff x="5904779" y="10142845"/>
              <a:chExt cx="7305752" cy="999733"/>
            </a:xfrm>
          </p:grpSpPr>
          <p:sp>
            <p:nvSpPr>
              <p:cNvPr id="17" name="Freeform 26">
                <a:extLst>
                  <a:ext uri="{FF2B5EF4-FFF2-40B4-BE49-F238E27FC236}">
                    <a16:creationId xmlns:a16="http://schemas.microsoft.com/office/drawing/2014/main" id="{D750DE2C-2B3F-16CC-0845-64FACB5C3A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7" y="10241717"/>
                <a:ext cx="3218925" cy="725082"/>
              </a:xfrm>
              <a:custGeom>
                <a:avLst/>
                <a:gdLst>
                  <a:gd name="T0" fmla="*/ 2461 w 2582"/>
                  <a:gd name="T1" fmla="*/ 581 h 582"/>
                  <a:gd name="T2" fmla="*/ 2461 w 2582"/>
                  <a:gd name="T3" fmla="*/ 581 h 582"/>
                  <a:gd name="T4" fmla="*/ 2521 w 2582"/>
                  <a:gd name="T5" fmla="*/ 94 h 582"/>
                  <a:gd name="T6" fmla="*/ 2581 w 2582"/>
                  <a:gd name="T7" fmla="*/ 96 h 582"/>
                  <a:gd name="T8" fmla="*/ 2578 w 2582"/>
                  <a:gd name="T9" fmla="*/ 34 h 582"/>
                  <a:gd name="T10" fmla="*/ 107 w 2582"/>
                  <a:gd name="T11" fmla="*/ 0 h 582"/>
                  <a:gd name="T12" fmla="*/ 107 w 2582"/>
                  <a:gd name="T13" fmla="*/ 0 h 582"/>
                  <a:gd name="T14" fmla="*/ 83 w 2582"/>
                  <a:gd name="T15" fmla="*/ 549 h 582"/>
                  <a:gd name="T16" fmla="*/ 111 w 2582"/>
                  <a:gd name="T17" fmla="*/ 549 h 582"/>
                  <a:gd name="T18" fmla="*/ 2461 w 2582"/>
                  <a:gd name="T19" fmla="*/ 581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82" h="582">
                    <a:moveTo>
                      <a:pt x="2461" y="581"/>
                    </a:moveTo>
                    <a:lnTo>
                      <a:pt x="2461" y="581"/>
                    </a:lnTo>
                    <a:cubicBezTo>
                      <a:pt x="2381" y="263"/>
                      <a:pt x="2521" y="94"/>
                      <a:pt x="2521" y="94"/>
                    </a:cubicBezTo>
                    <a:lnTo>
                      <a:pt x="2581" y="96"/>
                    </a:lnTo>
                    <a:lnTo>
                      <a:pt x="2578" y="34"/>
                    </a:lnTo>
                    <a:lnTo>
                      <a:pt x="107" y="0"/>
                    </a:lnTo>
                    <a:lnTo>
                      <a:pt x="107" y="0"/>
                    </a:lnTo>
                    <a:cubicBezTo>
                      <a:pt x="0" y="257"/>
                      <a:pt x="37" y="442"/>
                      <a:pt x="83" y="549"/>
                    </a:cubicBezTo>
                    <a:lnTo>
                      <a:pt x="111" y="549"/>
                    </a:lnTo>
                    <a:lnTo>
                      <a:pt x="2461" y="58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8" name="Freeform 27">
                <a:extLst>
                  <a:ext uri="{FF2B5EF4-FFF2-40B4-BE49-F238E27FC236}">
                    <a16:creationId xmlns:a16="http://schemas.microsoft.com/office/drawing/2014/main" id="{95F2C140-BB9D-619D-F8BA-5F23F60AF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01732" y="10357072"/>
                <a:ext cx="3334280" cy="653671"/>
              </a:xfrm>
              <a:custGeom>
                <a:avLst/>
                <a:gdLst>
                  <a:gd name="T0" fmla="*/ 149 w 2676"/>
                  <a:gd name="T1" fmla="*/ 0 h 524"/>
                  <a:gd name="T2" fmla="*/ 149 w 2676"/>
                  <a:gd name="T3" fmla="*/ 0 h 524"/>
                  <a:gd name="T4" fmla="*/ 98 w 2676"/>
                  <a:gd name="T5" fmla="*/ 517 h 524"/>
                  <a:gd name="T6" fmla="*/ 2583 w 2676"/>
                  <a:gd name="T7" fmla="*/ 523 h 524"/>
                  <a:gd name="T8" fmla="*/ 2583 w 2676"/>
                  <a:gd name="T9" fmla="*/ 523 h 524"/>
                  <a:gd name="T10" fmla="*/ 2675 w 2676"/>
                  <a:gd name="T11" fmla="*/ 50 h 524"/>
                  <a:gd name="T12" fmla="*/ 149 w 2676"/>
                  <a:gd name="T13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76" h="524">
                    <a:moveTo>
                      <a:pt x="149" y="0"/>
                    </a:moveTo>
                    <a:lnTo>
                      <a:pt x="149" y="0"/>
                    </a:lnTo>
                    <a:cubicBezTo>
                      <a:pt x="149" y="0"/>
                      <a:pt x="0" y="180"/>
                      <a:pt x="98" y="517"/>
                    </a:cubicBezTo>
                    <a:lnTo>
                      <a:pt x="2583" y="523"/>
                    </a:lnTo>
                    <a:lnTo>
                      <a:pt x="2583" y="523"/>
                    </a:lnTo>
                    <a:cubicBezTo>
                      <a:pt x="2583" y="523"/>
                      <a:pt x="2532" y="279"/>
                      <a:pt x="2675" y="50"/>
                    </a:cubicBezTo>
                    <a:lnTo>
                      <a:pt x="149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9" name="Freeform 28">
                <a:extLst>
                  <a:ext uri="{FF2B5EF4-FFF2-40B4-BE49-F238E27FC236}">
                    <a16:creationId xmlns:a16="http://schemas.microsoft.com/office/drawing/2014/main" id="{3DEF415B-9242-D89B-B786-972686245C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01732" y="10357072"/>
                <a:ext cx="3334280" cy="653671"/>
              </a:xfrm>
              <a:custGeom>
                <a:avLst/>
                <a:gdLst>
                  <a:gd name="T0" fmla="*/ 149 w 2676"/>
                  <a:gd name="T1" fmla="*/ 0 h 524"/>
                  <a:gd name="T2" fmla="*/ 149 w 2676"/>
                  <a:gd name="T3" fmla="*/ 0 h 524"/>
                  <a:gd name="T4" fmla="*/ 98 w 2676"/>
                  <a:gd name="T5" fmla="*/ 517 h 524"/>
                  <a:gd name="T6" fmla="*/ 2583 w 2676"/>
                  <a:gd name="T7" fmla="*/ 523 h 524"/>
                  <a:gd name="T8" fmla="*/ 2583 w 2676"/>
                  <a:gd name="T9" fmla="*/ 523 h 524"/>
                  <a:gd name="T10" fmla="*/ 2675 w 2676"/>
                  <a:gd name="T11" fmla="*/ 50 h 524"/>
                  <a:gd name="T12" fmla="*/ 149 w 2676"/>
                  <a:gd name="T13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76" h="524">
                    <a:moveTo>
                      <a:pt x="149" y="0"/>
                    </a:moveTo>
                    <a:lnTo>
                      <a:pt x="149" y="0"/>
                    </a:lnTo>
                    <a:cubicBezTo>
                      <a:pt x="149" y="0"/>
                      <a:pt x="0" y="180"/>
                      <a:pt x="98" y="517"/>
                    </a:cubicBezTo>
                    <a:lnTo>
                      <a:pt x="2583" y="523"/>
                    </a:lnTo>
                    <a:lnTo>
                      <a:pt x="2583" y="523"/>
                    </a:lnTo>
                    <a:cubicBezTo>
                      <a:pt x="2583" y="523"/>
                      <a:pt x="2532" y="279"/>
                      <a:pt x="2675" y="50"/>
                    </a:cubicBezTo>
                    <a:lnTo>
                      <a:pt x="149" y="0"/>
                    </a:lnTo>
                  </a:path>
                </a:pathLst>
              </a:custGeom>
              <a:solidFill>
                <a:schemeClr val="accent3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0" name="Freeform 29">
                <a:extLst>
                  <a:ext uri="{FF2B5EF4-FFF2-40B4-BE49-F238E27FC236}">
                    <a16:creationId xmlns:a16="http://schemas.microsoft.com/office/drawing/2014/main" id="{0FF58CD8-0B6E-CECC-A144-47A6F2CBE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0416" y="10142845"/>
                <a:ext cx="6256581" cy="280146"/>
              </a:xfrm>
              <a:custGeom>
                <a:avLst/>
                <a:gdLst>
                  <a:gd name="T0" fmla="*/ 133 w 5022"/>
                  <a:gd name="T1" fmla="*/ 135 h 223"/>
                  <a:gd name="T2" fmla="*/ 5013 w 5022"/>
                  <a:gd name="T3" fmla="*/ 222 h 223"/>
                  <a:gd name="T4" fmla="*/ 5013 w 5022"/>
                  <a:gd name="T5" fmla="*/ 222 h 223"/>
                  <a:gd name="T6" fmla="*/ 4991 w 5022"/>
                  <a:gd name="T7" fmla="*/ 78 h 223"/>
                  <a:gd name="T8" fmla="*/ 4991 w 5022"/>
                  <a:gd name="T9" fmla="*/ 78 h 223"/>
                  <a:gd name="T10" fmla="*/ 131 w 5022"/>
                  <a:gd name="T11" fmla="*/ 0 h 223"/>
                  <a:gd name="T12" fmla="*/ 131 w 5022"/>
                  <a:gd name="T13" fmla="*/ 0 h 223"/>
                  <a:gd name="T14" fmla="*/ 133 w 5022"/>
                  <a:gd name="T15" fmla="*/ 135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22" h="223">
                    <a:moveTo>
                      <a:pt x="133" y="135"/>
                    </a:moveTo>
                    <a:lnTo>
                      <a:pt x="5013" y="222"/>
                    </a:lnTo>
                    <a:lnTo>
                      <a:pt x="5013" y="222"/>
                    </a:lnTo>
                    <a:cubicBezTo>
                      <a:pt x="5013" y="222"/>
                      <a:pt x="5021" y="95"/>
                      <a:pt x="4991" y="78"/>
                    </a:cubicBezTo>
                    <a:lnTo>
                      <a:pt x="4991" y="78"/>
                    </a:lnTo>
                    <a:cubicBezTo>
                      <a:pt x="4960" y="60"/>
                      <a:pt x="131" y="0"/>
                      <a:pt x="131" y="0"/>
                    </a:cubicBezTo>
                    <a:lnTo>
                      <a:pt x="131" y="0"/>
                    </a:lnTo>
                    <a:cubicBezTo>
                      <a:pt x="131" y="0"/>
                      <a:pt x="0" y="94"/>
                      <a:pt x="133" y="135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1" name="Freeform 30">
                <a:extLst>
                  <a:ext uri="{FF2B5EF4-FFF2-40B4-BE49-F238E27FC236}">
                    <a16:creationId xmlns:a16="http://schemas.microsoft.com/office/drawing/2014/main" id="{F8FE8F19-D0B7-6110-46F0-4CCFE4334C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0416" y="10142845"/>
                <a:ext cx="6256581" cy="280146"/>
              </a:xfrm>
              <a:custGeom>
                <a:avLst/>
                <a:gdLst>
                  <a:gd name="T0" fmla="*/ 133 w 5022"/>
                  <a:gd name="T1" fmla="*/ 135 h 223"/>
                  <a:gd name="T2" fmla="*/ 5013 w 5022"/>
                  <a:gd name="T3" fmla="*/ 222 h 223"/>
                  <a:gd name="T4" fmla="*/ 5013 w 5022"/>
                  <a:gd name="T5" fmla="*/ 222 h 223"/>
                  <a:gd name="T6" fmla="*/ 4991 w 5022"/>
                  <a:gd name="T7" fmla="*/ 78 h 223"/>
                  <a:gd name="T8" fmla="*/ 4991 w 5022"/>
                  <a:gd name="T9" fmla="*/ 78 h 223"/>
                  <a:gd name="T10" fmla="*/ 131 w 5022"/>
                  <a:gd name="T11" fmla="*/ 0 h 223"/>
                  <a:gd name="T12" fmla="*/ 131 w 5022"/>
                  <a:gd name="T13" fmla="*/ 0 h 223"/>
                  <a:gd name="T14" fmla="*/ 133 w 5022"/>
                  <a:gd name="T15" fmla="*/ 135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22" h="223">
                    <a:moveTo>
                      <a:pt x="133" y="135"/>
                    </a:moveTo>
                    <a:lnTo>
                      <a:pt x="5013" y="222"/>
                    </a:lnTo>
                    <a:lnTo>
                      <a:pt x="5013" y="222"/>
                    </a:lnTo>
                    <a:cubicBezTo>
                      <a:pt x="5013" y="222"/>
                      <a:pt x="5021" y="95"/>
                      <a:pt x="4991" y="78"/>
                    </a:cubicBezTo>
                    <a:lnTo>
                      <a:pt x="4991" y="78"/>
                    </a:lnTo>
                    <a:cubicBezTo>
                      <a:pt x="4960" y="60"/>
                      <a:pt x="131" y="0"/>
                      <a:pt x="131" y="0"/>
                    </a:cubicBezTo>
                    <a:lnTo>
                      <a:pt x="131" y="0"/>
                    </a:lnTo>
                    <a:cubicBezTo>
                      <a:pt x="131" y="0"/>
                      <a:pt x="0" y="94"/>
                      <a:pt x="133" y="135"/>
                    </a:cubicBezTo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2" name="Freeform 84">
                <a:extLst>
                  <a:ext uri="{FF2B5EF4-FFF2-40B4-BE49-F238E27FC236}">
                    <a16:creationId xmlns:a16="http://schemas.microsoft.com/office/drawing/2014/main" id="{D0A52199-56A2-78B8-1FB4-EA61C5EA9E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7087" y="10543836"/>
                <a:ext cx="3073717" cy="322838"/>
              </a:xfrm>
              <a:custGeom>
                <a:avLst/>
                <a:gdLst>
                  <a:gd name="connsiteX0" fmla="*/ 1550771 w 3073717"/>
                  <a:gd name="connsiteY0" fmla="*/ 252683 h 322838"/>
                  <a:gd name="connsiteX1" fmla="*/ 1552019 w 3073717"/>
                  <a:gd name="connsiteY1" fmla="*/ 252683 h 322838"/>
                  <a:gd name="connsiteX2" fmla="*/ 3001716 w 3073717"/>
                  <a:gd name="connsiteY2" fmla="*/ 275233 h 322838"/>
                  <a:gd name="connsiteX3" fmla="*/ 3025420 w 3073717"/>
                  <a:gd name="connsiteY3" fmla="*/ 299036 h 322838"/>
                  <a:gd name="connsiteX4" fmla="*/ 3000469 w 3073717"/>
                  <a:gd name="connsiteY4" fmla="*/ 322838 h 322838"/>
                  <a:gd name="connsiteX5" fmla="*/ 1550771 w 3073717"/>
                  <a:gd name="connsiteY5" fmla="*/ 300288 h 322838"/>
                  <a:gd name="connsiteX6" fmla="*/ 1527067 w 3073717"/>
                  <a:gd name="connsiteY6" fmla="*/ 276486 h 322838"/>
                  <a:gd name="connsiteX7" fmla="*/ 1550771 w 3073717"/>
                  <a:gd name="connsiteY7" fmla="*/ 252683 h 322838"/>
                  <a:gd name="connsiteX8" fmla="*/ 23704 w 3073717"/>
                  <a:gd name="connsiteY8" fmla="*/ 225213 h 322838"/>
                  <a:gd name="connsiteX9" fmla="*/ 1106615 w 3073717"/>
                  <a:gd name="connsiteY9" fmla="*/ 244389 h 322838"/>
                  <a:gd name="connsiteX10" fmla="*/ 1130319 w 3073717"/>
                  <a:gd name="connsiteY10" fmla="*/ 268359 h 322838"/>
                  <a:gd name="connsiteX11" fmla="*/ 1105367 w 3073717"/>
                  <a:gd name="connsiteY11" fmla="*/ 289932 h 322838"/>
                  <a:gd name="connsiteX12" fmla="*/ 23704 w 3073717"/>
                  <a:gd name="connsiteY12" fmla="*/ 270756 h 322838"/>
                  <a:gd name="connsiteX13" fmla="*/ 0 w 3073717"/>
                  <a:gd name="connsiteY13" fmla="*/ 247984 h 322838"/>
                  <a:gd name="connsiteX14" fmla="*/ 23704 w 3073717"/>
                  <a:gd name="connsiteY14" fmla="*/ 225213 h 322838"/>
                  <a:gd name="connsiteX15" fmla="*/ 641386 w 3073717"/>
                  <a:gd name="connsiteY15" fmla="*/ 0 h 322838"/>
                  <a:gd name="connsiteX16" fmla="*/ 3051184 w 3073717"/>
                  <a:gd name="connsiteY16" fmla="*/ 54668 h 322838"/>
                  <a:gd name="connsiteX17" fmla="*/ 3073612 w 3073717"/>
                  <a:gd name="connsiteY17" fmla="*/ 79517 h 322838"/>
                  <a:gd name="connsiteX18" fmla="*/ 3051184 w 3073717"/>
                  <a:gd name="connsiteY18" fmla="*/ 103124 h 322838"/>
                  <a:gd name="connsiteX19" fmla="*/ 3049938 w 3073717"/>
                  <a:gd name="connsiteY19" fmla="*/ 103124 h 322838"/>
                  <a:gd name="connsiteX20" fmla="*/ 638894 w 3073717"/>
                  <a:gd name="connsiteY20" fmla="*/ 48456 h 322838"/>
                  <a:gd name="connsiteX21" fmla="*/ 616466 w 3073717"/>
                  <a:gd name="connsiteY21" fmla="*/ 23607 h 322838"/>
                  <a:gd name="connsiteX22" fmla="*/ 641386 w 3073717"/>
                  <a:gd name="connsiteY22" fmla="*/ 0 h 322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073717" h="322838">
                    <a:moveTo>
                      <a:pt x="1550771" y="252683"/>
                    </a:moveTo>
                    <a:lnTo>
                      <a:pt x="1552019" y="252683"/>
                    </a:lnTo>
                    <a:lnTo>
                      <a:pt x="3001716" y="275233"/>
                    </a:lnTo>
                    <a:cubicBezTo>
                      <a:pt x="3015440" y="275233"/>
                      <a:pt x="3025420" y="285255"/>
                      <a:pt x="3025420" y="299036"/>
                    </a:cubicBezTo>
                    <a:cubicBezTo>
                      <a:pt x="3025420" y="312816"/>
                      <a:pt x="3014192" y="322838"/>
                      <a:pt x="3000469" y="322838"/>
                    </a:cubicBezTo>
                    <a:lnTo>
                      <a:pt x="1550771" y="300288"/>
                    </a:lnTo>
                    <a:cubicBezTo>
                      <a:pt x="1537048" y="299036"/>
                      <a:pt x="1527067" y="289013"/>
                      <a:pt x="1527067" y="276486"/>
                    </a:cubicBezTo>
                    <a:cubicBezTo>
                      <a:pt x="1527067" y="262705"/>
                      <a:pt x="1538295" y="252683"/>
                      <a:pt x="1550771" y="252683"/>
                    </a:cubicBezTo>
                    <a:close/>
                    <a:moveTo>
                      <a:pt x="23704" y="225213"/>
                    </a:moveTo>
                    <a:lnTo>
                      <a:pt x="1106615" y="244389"/>
                    </a:lnTo>
                    <a:cubicBezTo>
                      <a:pt x="1119091" y="244389"/>
                      <a:pt x="1130319" y="255175"/>
                      <a:pt x="1130319" y="268359"/>
                    </a:cubicBezTo>
                    <a:cubicBezTo>
                      <a:pt x="1129072" y="280344"/>
                      <a:pt x="1119091" y="289932"/>
                      <a:pt x="1105367" y="289932"/>
                    </a:cubicBezTo>
                    <a:lnTo>
                      <a:pt x="23704" y="270756"/>
                    </a:lnTo>
                    <a:cubicBezTo>
                      <a:pt x="9981" y="270756"/>
                      <a:pt x="0" y="259969"/>
                      <a:pt x="0" y="247984"/>
                    </a:cubicBezTo>
                    <a:cubicBezTo>
                      <a:pt x="0" y="234801"/>
                      <a:pt x="9981" y="225213"/>
                      <a:pt x="23704" y="225213"/>
                    </a:cubicBezTo>
                    <a:close/>
                    <a:moveTo>
                      <a:pt x="641386" y="0"/>
                    </a:moveTo>
                    <a:lnTo>
                      <a:pt x="3051184" y="54668"/>
                    </a:lnTo>
                    <a:cubicBezTo>
                      <a:pt x="3064890" y="54668"/>
                      <a:pt x="3074858" y="65850"/>
                      <a:pt x="3073612" y="79517"/>
                    </a:cubicBezTo>
                    <a:cubicBezTo>
                      <a:pt x="3073612" y="91941"/>
                      <a:pt x="3063644" y="103124"/>
                      <a:pt x="3051184" y="103124"/>
                    </a:cubicBezTo>
                    <a:cubicBezTo>
                      <a:pt x="3051184" y="103124"/>
                      <a:pt x="3051184" y="103124"/>
                      <a:pt x="3049938" y="103124"/>
                    </a:cubicBezTo>
                    <a:lnTo>
                      <a:pt x="638894" y="48456"/>
                    </a:lnTo>
                    <a:cubicBezTo>
                      <a:pt x="626434" y="47213"/>
                      <a:pt x="615220" y="37274"/>
                      <a:pt x="616466" y="23607"/>
                    </a:cubicBezTo>
                    <a:cubicBezTo>
                      <a:pt x="616466" y="9940"/>
                      <a:pt x="627680" y="0"/>
                      <a:pt x="641386" y="0"/>
                    </a:cubicBezTo>
                    <a:close/>
                  </a:path>
                </a:pathLst>
              </a:custGeom>
              <a:solidFill>
                <a:schemeClr val="accent4">
                  <a:alpha val="2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3" name="Freeform 85">
                <a:extLst>
                  <a:ext uri="{FF2B5EF4-FFF2-40B4-BE49-F238E27FC236}">
                    <a16:creationId xmlns:a16="http://schemas.microsoft.com/office/drawing/2014/main" id="{25D87F9F-DF25-08FC-64F8-ACAFA2A2EB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4122" y="10413497"/>
                <a:ext cx="2782363" cy="442199"/>
              </a:xfrm>
              <a:custGeom>
                <a:avLst/>
                <a:gdLst>
                  <a:gd name="connsiteX0" fmla="*/ 2777660 w 2782363"/>
                  <a:gd name="connsiteY0" fmla="*/ 55920 h 442199"/>
                  <a:gd name="connsiteX1" fmla="*/ 2781368 w 2782363"/>
                  <a:gd name="connsiteY1" fmla="*/ 68341 h 442199"/>
                  <a:gd name="connsiteX2" fmla="*/ 2760358 w 2782363"/>
                  <a:gd name="connsiteY2" fmla="*/ 428536 h 442199"/>
                  <a:gd name="connsiteX3" fmla="*/ 2754178 w 2782363"/>
                  <a:gd name="connsiteY3" fmla="*/ 442199 h 442199"/>
                  <a:gd name="connsiteX4" fmla="*/ 2750470 w 2782363"/>
                  <a:gd name="connsiteY4" fmla="*/ 442199 h 442199"/>
                  <a:gd name="connsiteX5" fmla="*/ 2743055 w 2782363"/>
                  <a:gd name="connsiteY5" fmla="*/ 435989 h 442199"/>
                  <a:gd name="connsiteX6" fmla="*/ 2764065 w 2782363"/>
                  <a:gd name="connsiteY6" fmla="*/ 59646 h 442199"/>
                  <a:gd name="connsiteX7" fmla="*/ 2777660 w 2782363"/>
                  <a:gd name="connsiteY7" fmla="*/ 55920 h 442199"/>
                  <a:gd name="connsiteX8" fmla="*/ 49640 w 2782363"/>
                  <a:gd name="connsiteY8" fmla="*/ 537 h 442199"/>
                  <a:gd name="connsiteX9" fmla="*/ 57364 w 2782363"/>
                  <a:gd name="connsiteY9" fmla="*/ 1006 h 442199"/>
                  <a:gd name="connsiteX10" fmla="*/ 61072 w 2782363"/>
                  <a:gd name="connsiteY10" fmla="*/ 14755 h 442199"/>
                  <a:gd name="connsiteX11" fmla="*/ 62308 w 2782363"/>
                  <a:gd name="connsiteY11" fmla="*/ 402229 h 442199"/>
                  <a:gd name="connsiteX12" fmla="*/ 57364 w 2782363"/>
                  <a:gd name="connsiteY12" fmla="*/ 414728 h 442199"/>
                  <a:gd name="connsiteX13" fmla="*/ 53657 w 2782363"/>
                  <a:gd name="connsiteY13" fmla="*/ 414728 h 442199"/>
                  <a:gd name="connsiteX14" fmla="*/ 45005 w 2782363"/>
                  <a:gd name="connsiteY14" fmla="*/ 408479 h 442199"/>
                  <a:gd name="connsiteX15" fmla="*/ 43769 w 2782363"/>
                  <a:gd name="connsiteY15" fmla="*/ 4756 h 442199"/>
                  <a:gd name="connsiteX16" fmla="*/ 49640 w 2782363"/>
                  <a:gd name="connsiteY16" fmla="*/ 537 h 442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782363" h="442199">
                    <a:moveTo>
                      <a:pt x="2777660" y="55920"/>
                    </a:moveTo>
                    <a:cubicBezTo>
                      <a:pt x="2781368" y="58404"/>
                      <a:pt x="2783840" y="63372"/>
                      <a:pt x="2781368" y="68341"/>
                    </a:cubicBezTo>
                    <a:cubicBezTo>
                      <a:pt x="2705977" y="212419"/>
                      <a:pt x="2728223" y="344077"/>
                      <a:pt x="2760358" y="428536"/>
                    </a:cubicBezTo>
                    <a:cubicBezTo>
                      <a:pt x="2761593" y="434747"/>
                      <a:pt x="2759122" y="439715"/>
                      <a:pt x="2754178" y="442199"/>
                    </a:cubicBezTo>
                    <a:cubicBezTo>
                      <a:pt x="2752942" y="442199"/>
                      <a:pt x="2752942" y="442199"/>
                      <a:pt x="2750470" y="442199"/>
                    </a:cubicBezTo>
                    <a:cubicBezTo>
                      <a:pt x="2746762" y="442199"/>
                      <a:pt x="2744290" y="439715"/>
                      <a:pt x="2743055" y="435989"/>
                    </a:cubicBezTo>
                    <a:cubicBezTo>
                      <a:pt x="2708449" y="347803"/>
                      <a:pt x="2686202" y="209935"/>
                      <a:pt x="2764065" y="59646"/>
                    </a:cubicBezTo>
                    <a:cubicBezTo>
                      <a:pt x="2766537" y="54678"/>
                      <a:pt x="2772717" y="53436"/>
                      <a:pt x="2777660" y="55920"/>
                    </a:cubicBezTo>
                    <a:close/>
                    <a:moveTo>
                      <a:pt x="49640" y="537"/>
                    </a:moveTo>
                    <a:cubicBezTo>
                      <a:pt x="52112" y="-244"/>
                      <a:pt x="54893" y="-244"/>
                      <a:pt x="57364" y="1006"/>
                    </a:cubicBezTo>
                    <a:cubicBezTo>
                      <a:pt x="61072" y="3506"/>
                      <a:pt x="63544" y="9755"/>
                      <a:pt x="61072" y="14755"/>
                    </a:cubicBezTo>
                    <a:cubicBezTo>
                      <a:pt x="-13083" y="149746"/>
                      <a:pt x="26466" y="300986"/>
                      <a:pt x="62308" y="402229"/>
                    </a:cubicBezTo>
                    <a:cubicBezTo>
                      <a:pt x="64780" y="405979"/>
                      <a:pt x="61072" y="410978"/>
                      <a:pt x="57364" y="414728"/>
                    </a:cubicBezTo>
                    <a:cubicBezTo>
                      <a:pt x="54892" y="414728"/>
                      <a:pt x="54892" y="414728"/>
                      <a:pt x="53657" y="414728"/>
                    </a:cubicBezTo>
                    <a:cubicBezTo>
                      <a:pt x="49949" y="414728"/>
                      <a:pt x="46241" y="410978"/>
                      <a:pt x="45005" y="408479"/>
                    </a:cubicBezTo>
                    <a:cubicBezTo>
                      <a:pt x="6691" y="303486"/>
                      <a:pt x="-32858" y="148496"/>
                      <a:pt x="43769" y="4756"/>
                    </a:cubicBezTo>
                    <a:cubicBezTo>
                      <a:pt x="45005" y="2881"/>
                      <a:pt x="47168" y="1319"/>
                      <a:pt x="49640" y="53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795001C4-8AA5-24C9-0900-B2DE8364AF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0841" y="10922856"/>
                <a:ext cx="6113760" cy="203244"/>
              </a:xfrm>
              <a:custGeom>
                <a:avLst/>
                <a:gdLst>
                  <a:gd name="T0" fmla="*/ 2378 w 4908"/>
                  <a:gd name="T1" fmla="*/ 32 h 164"/>
                  <a:gd name="T2" fmla="*/ 28 w 4908"/>
                  <a:gd name="T3" fmla="*/ 0 h 164"/>
                  <a:gd name="T4" fmla="*/ 0 w 4908"/>
                  <a:gd name="T5" fmla="*/ 0 h 164"/>
                  <a:gd name="T6" fmla="*/ 0 w 4908"/>
                  <a:gd name="T7" fmla="*/ 0 h 164"/>
                  <a:gd name="T8" fmla="*/ 65 w 4908"/>
                  <a:gd name="T9" fmla="*/ 106 h 164"/>
                  <a:gd name="T10" fmla="*/ 2526 w 4908"/>
                  <a:gd name="T11" fmla="*/ 135 h 164"/>
                  <a:gd name="T12" fmla="*/ 4907 w 4908"/>
                  <a:gd name="T13" fmla="*/ 163 h 164"/>
                  <a:gd name="T14" fmla="*/ 4907 w 4908"/>
                  <a:gd name="T15" fmla="*/ 68 h 164"/>
                  <a:gd name="T16" fmla="*/ 2378 w 4908"/>
                  <a:gd name="T17" fmla="*/ 32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8" h="164">
                    <a:moveTo>
                      <a:pt x="2378" y="32"/>
                    </a:moveTo>
                    <a:lnTo>
                      <a:pt x="28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31" y="70"/>
                      <a:pt x="65" y="106"/>
                      <a:pt x="65" y="106"/>
                    </a:cubicBezTo>
                    <a:lnTo>
                      <a:pt x="2526" y="135"/>
                    </a:lnTo>
                    <a:lnTo>
                      <a:pt x="4907" y="163"/>
                    </a:lnTo>
                    <a:lnTo>
                      <a:pt x="4907" y="68"/>
                    </a:lnTo>
                    <a:lnTo>
                      <a:pt x="2378" y="32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5" name="Freeform 37">
                <a:extLst>
                  <a:ext uri="{FF2B5EF4-FFF2-40B4-BE49-F238E27FC236}">
                    <a16:creationId xmlns:a16="http://schemas.microsoft.com/office/drawing/2014/main" id="{785CE51D-DFF1-B34E-8829-362D0E8303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0841" y="10922856"/>
                <a:ext cx="6113760" cy="203244"/>
              </a:xfrm>
              <a:custGeom>
                <a:avLst/>
                <a:gdLst>
                  <a:gd name="T0" fmla="*/ 2378 w 4908"/>
                  <a:gd name="T1" fmla="*/ 32 h 164"/>
                  <a:gd name="T2" fmla="*/ 28 w 4908"/>
                  <a:gd name="T3" fmla="*/ 0 h 164"/>
                  <a:gd name="T4" fmla="*/ 0 w 4908"/>
                  <a:gd name="T5" fmla="*/ 0 h 164"/>
                  <a:gd name="T6" fmla="*/ 0 w 4908"/>
                  <a:gd name="T7" fmla="*/ 0 h 164"/>
                  <a:gd name="T8" fmla="*/ 65 w 4908"/>
                  <a:gd name="T9" fmla="*/ 106 h 164"/>
                  <a:gd name="T10" fmla="*/ 2526 w 4908"/>
                  <a:gd name="T11" fmla="*/ 135 h 164"/>
                  <a:gd name="T12" fmla="*/ 4907 w 4908"/>
                  <a:gd name="T13" fmla="*/ 163 h 164"/>
                  <a:gd name="T14" fmla="*/ 4907 w 4908"/>
                  <a:gd name="T15" fmla="*/ 68 h 164"/>
                  <a:gd name="T16" fmla="*/ 2378 w 4908"/>
                  <a:gd name="T17" fmla="*/ 32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8" h="164">
                    <a:moveTo>
                      <a:pt x="2378" y="32"/>
                    </a:moveTo>
                    <a:lnTo>
                      <a:pt x="28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31" y="70"/>
                      <a:pt x="65" y="106"/>
                      <a:pt x="65" y="106"/>
                    </a:cubicBezTo>
                    <a:lnTo>
                      <a:pt x="2526" y="135"/>
                    </a:lnTo>
                    <a:lnTo>
                      <a:pt x="4907" y="163"/>
                    </a:lnTo>
                    <a:lnTo>
                      <a:pt x="4907" y="68"/>
                    </a:lnTo>
                    <a:lnTo>
                      <a:pt x="2378" y="32"/>
                    </a:lnTo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6" name="Freeform 38">
                <a:extLst>
                  <a:ext uri="{FF2B5EF4-FFF2-40B4-BE49-F238E27FC236}">
                    <a16:creationId xmlns:a16="http://schemas.microsoft.com/office/drawing/2014/main" id="{3030C13E-F995-A596-AA9A-17105D74E9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04779" y="11043704"/>
                <a:ext cx="7305752" cy="98874"/>
              </a:xfrm>
              <a:custGeom>
                <a:avLst/>
                <a:gdLst>
                  <a:gd name="T0" fmla="*/ 5854 w 5867"/>
                  <a:gd name="T1" fmla="*/ 80 h 81"/>
                  <a:gd name="T2" fmla="*/ 5854 w 5867"/>
                  <a:gd name="T3" fmla="*/ 80 h 81"/>
                  <a:gd name="T4" fmla="*/ 11 w 5867"/>
                  <a:gd name="T5" fmla="*/ 23 h 81"/>
                  <a:gd name="T6" fmla="*/ 11 w 5867"/>
                  <a:gd name="T7" fmla="*/ 23 h 81"/>
                  <a:gd name="T8" fmla="*/ 0 w 5867"/>
                  <a:gd name="T9" fmla="*/ 11 h 81"/>
                  <a:gd name="T10" fmla="*/ 0 w 5867"/>
                  <a:gd name="T11" fmla="*/ 11 h 81"/>
                  <a:gd name="T12" fmla="*/ 11 w 5867"/>
                  <a:gd name="T13" fmla="*/ 0 h 81"/>
                  <a:gd name="T14" fmla="*/ 11 w 5867"/>
                  <a:gd name="T15" fmla="*/ 0 h 81"/>
                  <a:gd name="T16" fmla="*/ 5854 w 5867"/>
                  <a:gd name="T17" fmla="*/ 57 h 81"/>
                  <a:gd name="T18" fmla="*/ 5854 w 5867"/>
                  <a:gd name="T19" fmla="*/ 57 h 81"/>
                  <a:gd name="T20" fmla="*/ 5866 w 5867"/>
                  <a:gd name="T21" fmla="*/ 68 h 81"/>
                  <a:gd name="T22" fmla="*/ 5866 w 5867"/>
                  <a:gd name="T23" fmla="*/ 68 h 81"/>
                  <a:gd name="T24" fmla="*/ 5854 w 5867"/>
                  <a:gd name="T25" fmla="*/ 8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67" h="81">
                    <a:moveTo>
                      <a:pt x="5854" y="80"/>
                    </a:moveTo>
                    <a:lnTo>
                      <a:pt x="5854" y="80"/>
                    </a:lnTo>
                    <a:lnTo>
                      <a:pt x="11" y="23"/>
                    </a:lnTo>
                    <a:lnTo>
                      <a:pt x="11" y="23"/>
                    </a:lnTo>
                    <a:cubicBezTo>
                      <a:pt x="5" y="23"/>
                      <a:pt x="0" y="17"/>
                      <a:pt x="0" y="11"/>
                    </a:cubicBezTo>
                    <a:lnTo>
                      <a:pt x="0" y="11"/>
                    </a:lnTo>
                    <a:cubicBezTo>
                      <a:pt x="0" y="5"/>
                      <a:pt x="5" y="0"/>
                      <a:pt x="11" y="0"/>
                    </a:cubicBezTo>
                    <a:lnTo>
                      <a:pt x="11" y="0"/>
                    </a:lnTo>
                    <a:lnTo>
                      <a:pt x="5854" y="57"/>
                    </a:lnTo>
                    <a:lnTo>
                      <a:pt x="5854" y="57"/>
                    </a:lnTo>
                    <a:cubicBezTo>
                      <a:pt x="5861" y="57"/>
                      <a:pt x="5866" y="62"/>
                      <a:pt x="5866" y="68"/>
                    </a:cubicBezTo>
                    <a:lnTo>
                      <a:pt x="5866" y="68"/>
                    </a:lnTo>
                    <a:cubicBezTo>
                      <a:pt x="5866" y="75"/>
                      <a:pt x="5860" y="80"/>
                      <a:pt x="5854" y="80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grpSp>
          <p:nvGrpSpPr>
            <p:cNvPr id="27" name="Group 15">
              <a:extLst>
                <a:ext uri="{FF2B5EF4-FFF2-40B4-BE49-F238E27FC236}">
                  <a16:creationId xmlns:a16="http://schemas.microsoft.com/office/drawing/2014/main" id="{C3101F99-8DB9-8344-BCB0-0ACEA321A1CB}"/>
                </a:ext>
              </a:extLst>
            </p:cNvPr>
            <p:cNvGrpSpPr/>
            <p:nvPr/>
          </p:nvGrpSpPr>
          <p:grpSpPr>
            <a:xfrm>
              <a:off x="5970692" y="9121137"/>
              <a:ext cx="6322501" cy="1115089"/>
              <a:chOff x="5970692" y="9121137"/>
              <a:chExt cx="6322501" cy="1115089"/>
            </a:xfrm>
          </p:grpSpPr>
          <p:sp>
            <p:nvSpPr>
              <p:cNvPr id="28" name="Freeform 40">
                <a:extLst>
                  <a:ext uri="{FF2B5EF4-FFF2-40B4-BE49-F238E27FC236}">
                    <a16:creationId xmlns:a16="http://schemas.microsoft.com/office/drawing/2014/main" id="{4232B5E1-D053-DB79-CB0D-629752EBC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7" y="9258466"/>
                <a:ext cx="6141226" cy="972268"/>
              </a:xfrm>
              <a:custGeom>
                <a:avLst/>
                <a:gdLst>
                  <a:gd name="T0" fmla="*/ 4734 w 4928"/>
                  <a:gd name="T1" fmla="*/ 14 h 781"/>
                  <a:gd name="T2" fmla="*/ 3257 w 4928"/>
                  <a:gd name="T3" fmla="*/ 0 h 781"/>
                  <a:gd name="T4" fmla="*/ 3257 w 4928"/>
                  <a:gd name="T5" fmla="*/ 0 h 781"/>
                  <a:gd name="T6" fmla="*/ 3257 w 4928"/>
                  <a:gd name="T7" fmla="*/ 0 h 781"/>
                  <a:gd name="T8" fmla="*/ 3257 w 4928"/>
                  <a:gd name="T9" fmla="*/ 0 h 781"/>
                  <a:gd name="T10" fmla="*/ 3258 w 4928"/>
                  <a:gd name="T11" fmla="*/ 1 h 781"/>
                  <a:gd name="T12" fmla="*/ 3257 w 4928"/>
                  <a:gd name="T13" fmla="*/ 1 h 781"/>
                  <a:gd name="T14" fmla="*/ 3257 w 4928"/>
                  <a:gd name="T15" fmla="*/ 1 h 781"/>
                  <a:gd name="T16" fmla="*/ 3244 w 4928"/>
                  <a:gd name="T17" fmla="*/ 726 h 781"/>
                  <a:gd name="T18" fmla="*/ 3244 w 4928"/>
                  <a:gd name="T19" fmla="*/ 726 h 781"/>
                  <a:gd name="T20" fmla="*/ 3244 w 4928"/>
                  <a:gd name="T21" fmla="*/ 726 h 781"/>
                  <a:gd name="T22" fmla="*/ 107 w 4928"/>
                  <a:gd name="T23" fmla="*/ 715 h 781"/>
                  <a:gd name="T24" fmla="*/ 0 w 4928"/>
                  <a:gd name="T25" fmla="*/ 713 h 781"/>
                  <a:gd name="T26" fmla="*/ 4741 w 4928"/>
                  <a:gd name="T27" fmla="*/ 780 h 781"/>
                  <a:gd name="T28" fmla="*/ 4741 w 4928"/>
                  <a:gd name="T29" fmla="*/ 780 h 781"/>
                  <a:gd name="T30" fmla="*/ 4734 w 4928"/>
                  <a:gd name="T31" fmla="*/ 14 h 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928" h="781">
                    <a:moveTo>
                      <a:pt x="4734" y="14"/>
                    </a:moveTo>
                    <a:lnTo>
                      <a:pt x="3257" y="0"/>
                    </a:lnTo>
                    <a:lnTo>
                      <a:pt x="3257" y="0"/>
                    </a:lnTo>
                    <a:lnTo>
                      <a:pt x="3257" y="0"/>
                    </a:lnTo>
                    <a:lnTo>
                      <a:pt x="3257" y="0"/>
                    </a:lnTo>
                    <a:cubicBezTo>
                      <a:pt x="3257" y="0"/>
                      <a:pt x="3257" y="1"/>
                      <a:pt x="3258" y="1"/>
                    </a:cubicBezTo>
                    <a:lnTo>
                      <a:pt x="3257" y="1"/>
                    </a:lnTo>
                    <a:lnTo>
                      <a:pt x="3257" y="1"/>
                    </a:lnTo>
                    <a:cubicBezTo>
                      <a:pt x="3257" y="1"/>
                      <a:pt x="3540" y="348"/>
                      <a:pt x="3244" y="726"/>
                    </a:cubicBezTo>
                    <a:lnTo>
                      <a:pt x="3244" y="726"/>
                    </a:lnTo>
                    <a:lnTo>
                      <a:pt x="3244" y="726"/>
                    </a:lnTo>
                    <a:lnTo>
                      <a:pt x="107" y="715"/>
                    </a:lnTo>
                    <a:lnTo>
                      <a:pt x="0" y="713"/>
                    </a:lnTo>
                    <a:lnTo>
                      <a:pt x="4741" y="780"/>
                    </a:lnTo>
                    <a:lnTo>
                      <a:pt x="4741" y="780"/>
                    </a:lnTo>
                    <a:cubicBezTo>
                      <a:pt x="4741" y="780"/>
                      <a:pt x="4927" y="351"/>
                      <a:pt x="4734" y="1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9" name="Freeform 41">
                <a:extLst>
                  <a:ext uri="{FF2B5EF4-FFF2-40B4-BE49-F238E27FC236}">
                    <a16:creationId xmlns:a16="http://schemas.microsoft.com/office/drawing/2014/main" id="{7C305D85-E8F1-82AC-BDD8-2A5F39E9A9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5" y="9220011"/>
                <a:ext cx="4410915" cy="944804"/>
              </a:xfrm>
              <a:custGeom>
                <a:avLst/>
                <a:gdLst>
                  <a:gd name="T0" fmla="*/ 3244 w 3541"/>
                  <a:gd name="T1" fmla="*/ 756 h 757"/>
                  <a:gd name="T2" fmla="*/ 3244 w 3541"/>
                  <a:gd name="T3" fmla="*/ 756 h 757"/>
                  <a:gd name="T4" fmla="*/ 3244 w 3541"/>
                  <a:gd name="T5" fmla="*/ 756 h 757"/>
                  <a:gd name="T6" fmla="*/ 3244 w 3541"/>
                  <a:gd name="T7" fmla="*/ 756 h 757"/>
                  <a:gd name="T8" fmla="*/ 3257 w 3541"/>
                  <a:gd name="T9" fmla="*/ 31 h 757"/>
                  <a:gd name="T10" fmla="*/ 3258 w 3541"/>
                  <a:gd name="T11" fmla="*/ 31 h 757"/>
                  <a:gd name="T12" fmla="*/ 3258 w 3541"/>
                  <a:gd name="T13" fmla="*/ 31 h 757"/>
                  <a:gd name="T14" fmla="*/ 3257 w 3541"/>
                  <a:gd name="T15" fmla="*/ 30 h 757"/>
                  <a:gd name="T16" fmla="*/ 3257 w 3541"/>
                  <a:gd name="T17" fmla="*/ 30 h 757"/>
                  <a:gd name="T18" fmla="*/ 3257 w 3541"/>
                  <a:gd name="T19" fmla="*/ 30 h 757"/>
                  <a:gd name="T20" fmla="*/ 39 w 3541"/>
                  <a:gd name="T21" fmla="*/ 0 h 757"/>
                  <a:gd name="T22" fmla="*/ 39 w 3541"/>
                  <a:gd name="T23" fmla="*/ 0 h 757"/>
                  <a:gd name="T24" fmla="*/ 0 w 3541"/>
                  <a:gd name="T25" fmla="*/ 743 h 757"/>
                  <a:gd name="T26" fmla="*/ 107 w 3541"/>
                  <a:gd name="T27" fmla="*/ 745 h 757"/>
                  <a:gd name="T28" fmla="*/ 3244 w 3541"/>
                  <a:gd name="T29" fmla="*/ 756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41" h="757">
                    <a:moveTo>
                      <a:pt x="3244" y="756"/>
                    </a:moveTo>
                    <a:lnTo>
                      <a:pt x="3244" y="756"/>
                    </a:lnTo>
                    <a:lnTo>
                      <a:pt x="3244" y="756"/>
                    </a:lnTo>
                    <a:lnTo>
                      <a:pt x="3244" y="756"/>
                    </a:lnTo>
                    <a:cubicBezTo>
                      <a:pt x="3540" y="378"/>
                      <a:pt x="3257" y="31"/>
                      <a:pt x="3257" y="31"/>
                    </a:cubicBezTo>
                    <a:lnTo>
                      <a:pt x="3258" y="31"/>
                    </a:lnTo>
                    <a:lnTo>
                      <a:pt x="3258" y="31"/>
                    </a:lnTo>
                    <a:cubicBezTo>
                      <a:pt x="3257" y="31"/>
                      <a:pt x="3257" y="30"/>
                      <a:pt x="3257" y="30"/>
                    </a:cubicBezTo>
                    <a:lnTo>
                      <a:pt x="3257" y="30"/>
                    </a:lnTo>
                    <a:lnTo>
                      <a:pt x="3257" y="30"/>
                    </a:lnTo>
                    <a:lnTo>
                      <a:pt x="39" y="0"/>
                    </a:lnTo>
                    <a:lnTo>
                      <a:pt x="39" y="0"/>
                    </a:lnTo>
                    <a:cubicBezTo>
                      <a:pt x="39" y="0"/>
                      <a:pt x="328" y="246"/>
                      <a:pt x="0" y="743"/>
                    </a:cubicBezTo>
                    <a:lnTo>
                      <a:pt x="107" y="745"/>
                    </a:lnTo>
                    <a:lnTo>
                      <a:pt x="3244" y="75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0" name="Freeform 42">
                <a:extLst>
                  <a:ext uri="{FF2B5EF4-FFF2-40B4-BE49-F238E27FC236}">
                    <a16:creationId xmlns:a16="http://schemas.microsoft.com/office/drawing/2014/main" id="{FE7135E1-F5CA-2634-B284-9BB89138AE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5" y="9220011"/>
                <a:ext cx="4410915" cy="944804"/>
              </a:xfrm>
              <a:custGeom>
                <a:avLst/>
                <a:gdLst>
                  <a:gd name="T0" fmla="*/ 3244 w 3541"/>
                  <a:gd name="T1" fmla="*/ 756 h 757"/>
                  <a:gd name="T2" fmla="*/ 3244 w 3541"/>
                  <a:gd name="T3" fmla="*/ 756 h 757"/>
                  <a:gd name="T4" fmla="*/ 3244 w 3541"/>
                  <a:gd name="T5" fmla="*/ 756 h 757"/>
                  <a:gd name="T6" fmla="*/ 3244 w 3541"/>
                  <a:gd name="T7" fmla="*/ 756 h 757"/>
                  <a:gd name="T8" fmla="*/ 3257 w 3541"/>
                  <a:gd name="T9" fmla="*/ 31 h 757"/>
                  <a:gd name="T10" fmla="*/ 3258 w 3541"/>
                  <a:gd name="T11" fmla="*/ 31 h 757"/>
                  <a:gd name="T12" fmla="*/ 3258 w 3541"/>
                  <a:gd name="T13" fmla="*/ 31 h 757"/>
                  <a:gd name="T14" fmla="*/ 3257 w 3541"/>
                  <a:gd name="T15" fmla="*/ 30 h 757"/>
                  <a:gd name="T16" fmla="*/ 3257 w 3541"/>
                  <a:gd name="T17" fmla="*/ 30 h 757"/>
                  <a:gd name="T18" fmla="*/ 3257 w 3541"/>
                  <a:gd name="T19" fmla="*/ 30 h 757"/>
                  <a:gd name="T20" fmla="*/ 39 w 3541"/>
                  <a:gd name="T21" fmla="*/ 0 h 757"/>
                  <a:gd name="T22" fmla="*/ 39 w 3541"/>
                  <a:gd name="T23" fmla="*/ 0 h 757"/>
                  <a:gd name="T24" fmla="*/ 0 w 3541"/>
                  <a:gd name="T25" fmla="*/ 743 h 757"/>
                  <a:gd name="T26" fmla="*/ 107 w 3541"/>
                  <a:gd name="T27" fmla="*/ 745 h 757"/>
                  <a:gd name="T28" fmla="*/ 3244 w 3541"/>
                  <a:gd name="T29" fmla="*/ 756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41" h="757">
                    <a:moveTo>
                      <a:pt x="3244" y="756"/>
                    </a:moveTo>
                    <a:lnTo>
                      <a:pt x="3244" y="756"/>
                    </a:lnTo>
                    <a:lnTo>
                      <a:pt x="3244" y="756"/>
                    </a:lnTo>
                    <a:lnTo>
                      <a:pt x="3244" y="756"/>
                    </a:lnTo>
                    <a:cubicBezTo>
                      <a:pt x="3540" y="378"/>
                      <a:pt x="3257" y="31"/>
                      <a:pt x="3257" y="31"/>
                    </a:cubicBezTo>
                    <a:lnTo>
                      <a:pt x="3258" y="31"/>
                    </a:lnTo>
                    <a:lnTo>
                      <a:pt x="3258" y="31"/>
                    </a:lnTo>
                    <a:cubicBezTo>
                      <a:pt x="3257" y="31"/>
                      <a:pt x="3257" y="30"/>
                      <a:pt x="3257" y="30"/>
                    </a:cubicBezTo>
                    <a:lnTo>
                      <a:pt x="3257" y="30"/>
                    </a:lnTo>
                    <a:lnTo>
                      <a:pt x="3257" y="30"/>
                    </a:lnTo>
                    <a:lnTo>
                      <a:pt x="39" y="0"/>
                    </a:lnTo>
                    <a:lnTo>
                      <a:pt x="39" y="0"/>
                    </a:lnTo>
                    <a:cubicBezTo>
                      <a:pt x="39" y="0"/>
                      <a:pt x="328" y="246"/>
                      <a:pt x="0" y="743"/>
                    </a:cubicBezTo>
                    <a:lnTo>
                      <a:pt x="107" y="745"/>
                    </a:lnTo>
                    <a:lnTo>
                      <a:pt x="3244" y="756"/>
                    </a:lnTo>
                  </a:path>
                </a:pathLst>
              </a:custGeom>
              <a:solidFill>
                <a:schemeClr val="accent3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1" name="Freeform 43">
                <a:extLst>
                  <a:ext uri="{FF2B5EF4-FFF2-40B4-BE49-F238E27FC236}">
                    <a16:creationId xmlns:a16="http://schemas.microsoft.com/office/drawing/2014/main" id="{A62C474C-B2E4-5726-D1C5-DD272E4A1E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89354" y="9258466"/>
                <a:ext cx="455925" cy="906351"/>
              </a:xfrm>
              <a:custGeom>
                <a:avLst/>
                <a:gdLst>
                  <a:gd name="T0" fmla="*/ 68 w 366"/>
                  <a:gd name="T1" fmla="*/ 725 h 726"/>
                  <a:gd name="T2" fmla="*/ 68 w 366"/>
                  <a:gd name="T3" fmla="*/ 725 h 726"/>
                  <a:gd name="T4" fmla="*/ 82 w 366"/>
                  <a:gd name="T5" fmla="*/ 0 h 726"/>
                  <a:gd name="T6" fmla="*/ 13 w 366"/>
                  <a:gd name="T7" fmla="*/ 0 h 726"/>
                  <a:gd name="T8" fmla="*/ 13 w 366"/>
                  <a:gd name="T9" fmla="*/ 0 h 726"/>
                  <a:gd name="T10" fmla="*/ 0 w 366"/>
                  <a:gd name="T11" fmla="*/ 725 h 726"/>
                  <a:gd name="T12" fmla="*/ 68 w 366"/>
                  <a:gd name="T13" fmla="*/ 725 h 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6" h="726">
                    <a:moveTo>
                      <a:pt x="68" y="725"/>
                    </a:moveTo>
                    <a:lnTo>
                      <a:pt x="68" y="725"/>
                    </a:lnTo>
                    <a:cubicBezTo>
                      <a:pt x="365" y="347"/>
                      <a:pt x="82" y="0"/>
                      <a:pt x="82" y="0"/>
                    </a:cubicBezTo>
                    <a:lnTo>
                      <a:pt x="13" y="0"/>
                    </a:lnTo>
                    <a:lnTo>
                      <a:pt x="13" y="0"/>
                    </a:lnTo>
                    <a:cubicBezTo>
                      <a:pt x="13" y="0"/>
                      <a:pt x="296" y="347"/>
                      <a:pt x="0" y="725"/>
                    </a:cubicBezTo>
                    <a:lnTo>
                      <a:pt x="68" y="725"/>
                    </a:ln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2" name="Freeform 73">
                <a:extLst>
                  <a:ext uri="{FF2B5EF4-FFF2-40B4-BE49-F238E27FC236}">
                    <a16:creationId xmlns:a16="http://schemas.microsoft.com/office/drawing/2014/main" id="{A483C399-1A26-7CFC-3208-F9EF65000E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6915" y="9435933"/>
                <a:ext cx="1551260" cy="612283"/>
              </a:xfrm>
              <a:custGeom>
                <a:avLst/>
                <a:gdLst>
                  <a:gd name="connsiteX0" fmla="*/ 49988 w 1551260"/>
                  <a:gd name="connsiteY0" fmla="*/ 10544 h 612283"/>
                  <a:gd name="connsiteX1" fmla="*/ 62347 w 1551260"/>
                  <a:gd name="connsiteY1" fmla="*/ 16787 h 612283"/>
                  <a:gd name="connsiteX2" fmla="*/ 17853 w 1551260"/>
                  <a:gd name="connsiteY2" fmla="*/ 607289 h 612283"/>
                  <a:gd name="connsiteX3" fmla="*/ 10437 w 1551260"/>
                  <a:gd name="connsiteY3" fmla="*/ 612283 h 612283"/>
                  <a:gd name="connsiteX4" fmla="*/ 5494 w 1551260"/>
                  <a:gd name="connsiteY4" fmla="*/ 611034 h 612283"/>
                  <a:gd name="connsiteX5" fmla="*/ 1786 w 1551260"/>
                  <a:gd name="connsiteY5" fmla="*/ 597302 h 612283"/>
                  <a:gd name="connsiteX6" fmla="*/ 43808 w 1551260"/>
                  <a:gd name="connsiteY6" fmla="*/ 23029 h 612283"/>
                  <a:gd name="connsiteX7" fmla="*/ 49988 w 1551260"/>
                  <a:gd name="connsiteY7" fmla="*/ 10544 h 612283"/>
                  <a:gd name="connsiteX8" fmla="*/ 1493848 w 1551260"/>
                  <a:gd name="connsiteY8" fmla="*/ 808 h 612283"/>
                  <a:gd name="connsiteX9" fmla="*/ 1506311 w 1551260"/>
                  <a:gd name="connsiteY9" fmla="*/ 5802 h 612283"/>
                  <a:gd name="connsiteX10" fmla="*/ 1461445 w 1551260"/>
                  <a:gd name="connsiteY10" fmla="*/ 596304 h 612283"/>
                  <a:gd name="connsiteX11" fmla="*/ 1453967 w 1551260"/>
                  <a:gd name="connsiteY11" fmla="*/ 601298 h 612283"/>
                  <a:gd name="connsiteX12" fmla="*/ 1448982 w 1551260"/>
                  <a:gd name="connsiteY12" fmla="*/ 600049 h 612283"/>
                  <a:gd name="connsiteX13" fmla="*/ 1445243 w 1551260"/>
                  <a:gd name="connsiteY13" fmla="*/ 587565 h 612283"/>
                  <a:gd name="connsiteX14" fmla="*/ 1488863 w 1551260"/>
                  <a:gd name="connsiteY14" fmla="*/ 13292 h 612283"/>
                  <a:gd name="connsiteX15" fmla="*/ 1493848 w 1551260"/>
                  <a:gd name="connsiteY15" fmla="*/ 808 h 612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51260" h="612283">
                    <a:moveTo>
                      <a:pt x="49988" y="10544"/>
                    </a:moveTo>
                    <a:cubicBezTo>
                      <a:pt x="54932" y="9296"/>
                      <a:pt x="61111" y="11793"/>
                      <a:pt x="62347" y="16787"/>
                    </a:cubicBezTo>
                    <a:cubicBezTo>
                      <a:pt x="111785" y="156609"/>
                      <a:pt x="145156" y="372586"/>
                      <a:pt x="17853" y="607289"/>
                    </a:cubicBezTo>
                    <a:cubicBezTo>
                      <a:pt x="16617" y="609786"/>
                      <a:pt x="12909" y="612283"/>
                      <a:pt x="10437" y="612283"/>
                    </a:cubicBezTo>
                    <a:cubicBezTo>
                      <a:pt x="7966" y="612283"/>
                      <a:pt x="6730" y="612283"/>
                      <a:pt x="5494" y="611034"/>
                    </a:cubicBezTo>
                    <a:cubicBezTo>
                      <a:pt x="550" y="608537"/>
                      <a:pt x="-1922" y="602295"/>
                      <a:pt x="1786" y="597302"/>
                    </a:cubicBezTo>
                    <a:cubicBezTo>
                      <a:pt x="125381" y="370089"/>
                      <a:pt x="93246" y="159106"/>
                      <a:pt x="43808" y="23029"/>
                    </a:cubicBezTo>
                    <a:cubicBezTo>
                      <a:pt x="42572" y="18035"/>
                      <a:pt x="45044" y="13041"/>
                      <a:pt x="49988" y="10544"/>
                    </a:cubicBezTo>
                    <a:close/>
                    <a:moveTo>
                      <a:pt x="1493848" y="808"/>
                    </a:moveTo>
                    <a:cubicBezTo>
                      <a:pt x="1498834" y="-1689"/>
                      <a:pt x="1505065" y="2056"/>
                      <a:pt x="1506311" y="5802"/>
                    </a:cubicBezTo>
                    <a:cubicBezTo>
                      <a:pt x="1557410" y="145624"/>
                      <a:pt x="1589814" y="361601"/>
                      <a:pt x="1461445" y="596304"/>
                    </a:cubicBezTo>
                    <a:cubicBezTo>
                      <a:pt x="1460198" y="598801"/>
                      <a:pt x="1457706" y="601298"/>
                      <a:pt x="1453967" y="601298"/>
                    </a:cubicBezTo>
                    <a:cubicBezTo>
                      <a:pt x="1451474" y="601298"/>
                      <a:pt x="1450228" y="601298"/>
                      <a:pt x="1448982" y="600049"/>
                    </a:cubicBezTo>
                    <a:cubicBezTo>
                      <a:pt x="1443996" y="597552"/>
                      <a:pt x="1442750" y="591310"/>
                      <a:pt x="1445243" y="587565"/>
                    </a:cubicBezTo>
                    <a:cubicBezTo>
                      <a:pt x="1569873" y="359104"/>
                      <a:pt x="1537469" y="149370"/>
                      <a:pt x="1488863" y="13292"/>
                    </a:cubicBezTo>
                    <a:cubicBezTo>
                      <a:pt x="1486371" y="8298"/>
                      <a:pt x="1488863" y="2056"/>
                      <a:pt x="1493848" y="80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3" name="Freeform 74">
                <a:extLst>
                  <a:ext uri="{FF2B5EF4-FFF2-40B4-BE49-F238E27FC236}">
                    <a16:creationId xmlns:a16="http://schemas.microsoft.com/office/drawing/2014/main" id="{48A0929E-3B15-E283-8598-A0107F7261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8728" y="9357340"/>
                <a:ext cx="3975723" cy="597458"/>
              </a:xfrm>
              <a:custGeom>
                <a:avLst/>
                <a:gdLst>
                  <a:gd name="connsiteX0" fmla="*/ 24915 w 3975723"/>
                  <a:gd name="connsiteY0" fmla="*/ 521838 h 597458"/>
                  <a:gd name="connsiteX1" fmla="*/ 1948334 w 3975723"/>
                  <a:gd name="connsiteY1" fmla="*/ 548754 h 597458"/>
                  <a:gd name="connsiteX2" fmla="*/ 1970757 w 3975723"/>
                  <a:gd name="connsiteY2" fmla="*/ 573106 h 597458"/>
                  <a:gd name="connsiteX3" fmla="*/ 1947088 w 3975723"/>
                  <a:gd name="connsiteY3" fmla="*/ 597458 h 597458"/>
                  <a:gd name="connsiteX4" fmla="*/ 23669 w 3975723"/>
                  <a:gd name="connsiteY4" fmla="*/ 571824 h 597458"/>
                  <a:gd name="connsiteX5" fmla="*/ 0 w 3975723"/>
                  <a:gd name="connsiteY5" fmla="*/ 546190 h 597458"/>
                  <a:gd name="connsiteX6" fmla="*/ 24915 w 3975723"/>
                  <a:gd name="connsiteY6" fmla="*/ 521838 h 597458"/>
                  <a:gd name="connsiteX7" fmla="*/ 3872618 w 3975723"/>
                  <a:gd name="connsiteY7" fmla="*/ 516347 h 597458"/>
                  <a:gd name="connsiteX8" fmla="*/ 3897570 w 3975723"/>
                  <a:gd name="connsiteY8" fmla="*/ 539739 h 597458"/>
                  <a:gd name="connsiteX9" fmla="*/ 3875114 w 3975723"/>
                  <a:gd name="connsiteY9" fmla="*/ 564363 h 597458"/>
                  <a:gd name="connsiteX10" fmla="*/ 3188947 w 3975723"/>
                  <a:gd name="connsiteY10" fmla="*/ 586524 h 597458"/>
                  <a:gd name="connsiteX11" fmla="*/ 3163996 w 3975723"/>
                  <a:gd name="connsiteY11" fmla="*/ 564363 h 597458"/>
                  <a:gd name="connsiteX12" fmla="*/ 3187700 w 3975723"/>
                  <a:gd name="connsiteY12" fmla="*/ 539739 h 597458"/>
                  <a:gd name="connsiteX13" fmla="*/ 2830570 w 3975723"/>
                  <a:gd name="connsiteY13" fmla="*/ 307611 h 597458"/>
                  <a:gd name="connsiteX14" fmla="*/ 3952098 w 3975723"/>
                  <a:gd name="connsiteY14" fmla="*/ 310227 h 597458"/>
                  <a:gd name="connsiteX15" fmla="*/ 3975723 w 3975723"/>
                  <a:gd name="connsiteY15" fmla="*/ 336384 h 597458"/>
                  <a:gd name="connsiteX16" fmla="*/ 3952098 w 3975723"/>
                  <a:gd name="connsiteY16" fmla="*/ 361233 h 597458"/>
                  <a:gd name="connsiteX17" fmla="*/ 2830570 w 3975723"/>
                  <a:gd name="connsiteY17" fmla="*/ 357310 h 597458"/>
                  <a:gd name="connsiteX18" fmla="*/ 2806946 w 3975723"/>
                  <a:gd name="connsiteY18" fmla="*/ 332460 h 597458"/>
                  <a:gd name="connsiteX19" fmla="*/ 2830570 w 3975723"/>
                  <a:gd name="connsiteY19" fmla="*/ 307611 h 597458"/>
                  <a:gd name="connsiteX20" fmla="*/ 167741 w 3975723"/>
                  <a:gd name="connsiteY20" fmla="*/ 274650 h 597458"/>
                  <a:gd name="connsiteX21" fmla="*/ 2659930 w 3975723"/>
                  <a:gd name="connsiteY21" fmla="*/ 306340 h 597458"/>
                  <a:gd name="connsiteX22" fmla="*/ 2683606 w 3975723"/>
                  <a:gd name="connsiteY22" fmla="*/ 330425 h 597458"/>
                  <a:gd name="connsiteX23" fmla="*/ 2659930 w 3975723"/>
                  <a:gd name="connsiteY23" fmla="*/ 355777 h 597458"/>
                  <a:gd name="connsiteX24" fmla="*/ 166495 w 3975723"/>
                  <a:gd name="connsiteY24" fmla="*/ 322819 h 597458"/>
                  <a:gd name="connsiteX25" fmla="*/ 142819 w 3975723"/>
                  <a:gd name="connsiteY25" fmla="*/ 298735 h 597458"/>
                  <a:gd name="connsiteX26" fmla="*/ 167741 w 3975723"/>
                  <a:gd name="connsiteY26" fmla="*/ 274650 h 597458"/>
                  <a:gd name="connsiteX27" fmla="*/ 3513136 w 3975723"/>
                  <a:gd name="connsiteY27" fmla="*/ 98876 h 597458"/>
                  <a:gd name="connsiteX28" fmla="*/ 3918959 w 3975723"/>
                  <a:gd name="connsiteY28" fmla="*/ 100112 h 597458"/>
                  <a:gd name="connsiteX29" fmla="*/ 3942757 w 3975723"/>
                  <a:gd name="connsiteY29" fmla="*/ 123594 h 597458"/>
                  <a:gd name="connsiteX30" fmla="*/ 3918959 w 3975723"/>
                  <a:gd name="connsiteY30" fmla="*/ 147076 h 597458"/>
                  <a:gd name="connsiteX31" fmla="*/ 3513136 w 3975723"/>
                  <a:gd name="connsiteY31" fmla="*/ 147076 h 597458"/>
                  <a:gd name="connsiteX32" fmla="*/ 3488085 w 3975723"/>
                  <a:gd name="connsiteY32" fmla="*/ 123594 h 597458"/>
                  <a:gd name="connsiteX33" fmla="*/ 3513136 w 3975723"/>
                  <a:gd name="connsiteY33" fmla="*/ 98876 h 597458"/>
                  <a:gd name="connsiteX34" fmla="*/ 62106 w 3975723"/>
                  <a:gd name="connsiteY34" fmla="*/ 0 h 597458"/>
                  <a:gd name="connsiteX35" fmla="*/ 3077428 w 3975723"/>
                  <a:gd name="connsiteY35" fmla="*/ 28528 h 597458"/>
                  <a:gd name="connsiteX36" fmla="*/ 3102327 w 3975723"/>
                  <a:gd name="connsiteY36" fmla="*/ 52095 h 597458"/>
                  <a:gd name="connsiteX37" fmla="*/ 3077428 w 3975723"/>
                  <a:gd name="connsiteY37" fmla="*/ 75662 h 597458"/>
                  <a:gd name="connsiteX38" fmla="*/ 62106 w 3975723"/>
                  <a:gd name="connsiteY38" fmla="*/ 47133 h 597458"/>
                  <a:gd name="connsiteX39" fmla="*/ 38451 w 3975723"/>
                  <a:gd name="connsiteY39" fmla="*/ 23567 h 597458"/>
                  <a:gd name="connsiteX40" fmla="*/ 62106 w 3975723"/>
                  <a:gd name="connsiteY40" fmla="*/ 0 h 597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3975723" h="597458">
                    <a:moveTo>
                      <a:pt x="24915" y="521838"/>
                    </a:moveTo>
                    <a:lnTo>
                      <a:pt x="1948334" y="548754"/>
                    </a:lnTo>
                    <a:cubicBezTo>
                      <a:pt x="1960792" y="548754"/>
                      <a:pt x="1970757" y="559007"/>
                      <a:pt x="1970757" y="573106"/>
                    </a:cubicBezTo>
                    <a:cubicBezTo>
                      <a:pt x="1970757" y="585923"/>
                      <a:pt x="1959546" y="597458"/>
                      <a:pt x="1947088" y="597458"/>
                    </a:cubicBezTo>
                    <a:lnTo>
                      <a:pt x="23669" y="571824"/>
                    </a:lnTo>
                    <a:cubicBezTo>
                      <a:pt x="11212" y="570543"/>
                      <a:pt x="0" y="560289"/>
                      <a:pt x="0" y="546190"/>
                    </a:cubicBezTo>
                    <a:cubicBezTo>
                      <a:pt x="0" y="533373"/>
                      <a:pt x="11212" y="521838"/>
                      <a:pt x="24915" y="521838"/>
                    </a:cubicBezTo>
                    <a:close/>
                    <a:moveTo>
                      <a:pt x="3872618" y="516347"/>
                    </a:moveTo>
                    <a:cubicBezTo>
                      <a:pt x="3886342" y="516347"/>
                      <a:pt x="3897570" y="526196"/>
                      <a:pt x="3897570" y="539739"/>
                    </a:cubicBezTo>
                    <a:cubicBezTo>
                      <a:pt x="3898817" y="552051"/>
                      <a:pt x="3888837" y="563132"/>
                      <a:pt x="3875114" y="564363"/>
                    </a:cubicBezTo>
                    <a:lnTo>
                      <a:pt x="3188947" y="586524"/>
                    </a:lnTo>
                    <a:cubicBezTo>
                      <a:pt x="3175224" y="586524"/>
                      <a:pt x="3165244" y="576674"/>
                      <a:pt x="3163996" y="564363"/>
                    </a:cubicBezTo>
                    <a:cubicBezTo>
                      <a:pt x="3163996" y="550820"/>
                      <a:pt x="3175224" y="539739"/>
                      <a:pt x="3187700" y="539739"/>
                    </a:cubicBezTo>
                    <a:close/>
                    <a:moveTo>
                      <a:pt x="2830570" y="307611"/>
                    </a:moveTo>
                    <a:lnTo>
                      <a:pt x="3952098" y="310227"/>
                    </a:lnTo>
                    <a:cubicBezTo>
                      <a:pt x="3965776" y="311535"/>
                      <a:pt x="3975723" y="321997"/>
                      <a:pt x="3975723" y="336384"/>
                    </a:cubicBezTo>
                    <a:cubicBezTo>
                      <a:pt x="3975723" y="349462"/>
                      <a:pt x="3965776" y="361233"/>
                      <a:pt x="3952098" y="361233"/>
                    </a:cubicBezTo>
                    <a:lnTo>
                      <a:pt x="2830570" y="357310"/>
                    </a:lnTo>
                    <a:cubicBezTo>
                      <a:pt x="2818136" y="357310"/>
                      <a:pt x="2806946" y="346847"/>
                      <a:pt x="2806946" y="332460"/>
                    </a:cubicBezTo>
                    <a:cubicBezTo>
                      <a:pt x="2806946" y="318074"/>
                      <a:pt x="2818136" y="307611"/>
                      <a:pt x="2830570" y="307611"/>
                    </a:cubicBezTo>
                    <a:close/>
                    <a:moveTo>
                      <a:pt x="167741" y="274650"/>
                    </a:moveTo>
                    <a:lnTo>
                      <a:pt x="2659930" y="306340"/>
                    </a:lnTo>
                    <a:cubicBezTo>
                      <a:pt x="2673637" y="306340"/>
                      <a:pt x="2684852" y="317749"/>
                      <a:pt x="2683606" y="330425"/>
                    </a:cubicBezTo>
                    <a:cubicBezTo>
                      <a:pt x="2683606" y="344369"/>
                      <a:pt x="2673637" y="355777"/>
                      <a:pt x="2659930" y="355777"/>
                    </a:cubicBezTo>
                    <a:lnTo>
                      <a:pt x="166495" y="322819"/>
                    </a:lnTo>
                    <a:cubicBezTo>
                      <a:pt x="154034" y="322819"/>
                      <a:pt x="142819" y="312678"/>
                      <a:pt x="142819" y="298735"/>
                    </a:cubicBezTo>
                    <a:cubicBezTo>
                      <a:pt x="142819" y="284791"/>
                      <a:pt x="154034" y="274650"/>
                      <a:pt x="167741" y="274650"/>
                    </a:cubicBezTo>
                    <a:close/>
                    <a:moveTo>
                      <a:pt x="3513136" y="98876"/>
                    </a:moveTo>
                    <a:lnTo>
                      <a:pt x="3918959" y="100112"/>
                    </a:lnTo>
                    <a:cubicBezTo>
                      <a:pt x="3931485" y="100112"/>
                      <a:pt x="3942757" y="111235"/>
                      <a:pt x="3942757" y="123594"/>
                    </a:cubicBezTo>
                    <a:cubicBezTo>
                      <a:pt x="3942757" y="137189"/>
                      <a:pt x="3931485" y="147076"/>
                      <a:pt x="3918959" y="147076"/>
                    </a:cubicBezTo>
                    <a:lnTo>
                      <a:pt x="3513136" y="147076"/>
                    </a:lnTo>
                    <a:cubicBezTo>
                      <a:pt x="3499358" y="147076"/>
                      <a:pt x="3488085" y="135953"/>
                      <a:pt x="3488085" y="123594"/>
                    </a:cubicBezTo>
                    <a:cubicBezTo>
                      <a:pt x="3488085" y="109999"/>
                      <a:pt x="3499358" y="98876"/>
                      <a:pt x="3513136" y="98876"/>
                    </a:cubicBezTo>
                    <a:close/>
                    <a:moveTo>
                      <a:pt x="62106" y="0"/>
                    </a:moveTo>
                    <a:lnTo>
                      <a:pt x="3077428" y="28528"/>
                    </a:lnTo>
                    <a:cubicBezTo>
                      <a:pt x="3091122" y="28528"/>
                      <a:pt x="3102327" y="39691"/>
                      <a:pt x="3102327" y="52095"/>
                    </a:cubicBezTo>
                    <a:cubicBezTo>
                      <a:pt x="3101082" y="64498"/>
                      <a:pt x="3089877" y="75662"/>
                      <a:pt x="3077428" y="75662"/>
                    </a:cubicBezTo>
                    <a:lnTo>
                      <a:pt x="62106" y="47133"/>
                    </a:lnTo>
                    <a:cubicBezTo>
                      <a:pt x="48411" y="47133"/>
                      <a:pt x="38451" y="37211"/>
                      <a:pt x="38451" y="23567"/>
                    </a:cubicBezTo>
                    <a:cubicBezTo>
                      <a:pt x="38451" y="9923"/>
                      <a:pt x="48411" y="0"/>
                      <a:pt x="62106" y="0"/>
                    </a:cubicBezTo>
                    <a:close/>
                  </a:path>
                </a:pathLst>
              </a:custGeom>
              <a:solidFill>
                <a:schemeClr val="accent4">
                  <a:alpha val="2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4" name="Freeform 52">
                <a:extLst>
                  <a:ext uri="{FF2B5EF4-FFF2-40B4-BE49-F238E27FC236}">
                    <a16:creationId xmlns:a16="http://schemas.microsoft.com/office/drawing/2014/main" id="{86AEDF1C-CDCE-03A4-2203-71DBC419A2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4501" y="9121137"/>
                <a:ext cx="5926999" cy="148314"/>
              </a:xfrm>
              <a:custGeom>
                <a:avLst/>
                <a:gdLst>
                  <a:gd name="T0" fmla="*/ 40 w 4759"/>
                  <a:gd name="T1" fmla="*/ 0 h 121"/>
                  <a:gd name="T2" fmla="*/ 4753 w 4759"/>
                  <a:gd name="T3" fmla="*/ 61 h 121"/>
                  <a:gd name="T4" fmla="*/ 4753 w 4759"/>
                  <a:gd name="T5" fmla="*/ 61 h 121"/>
                  <a:gd name="T6" fmla="*/ 4753 w 4759"/>
                  <a:gd name="T7" fmla="*/ 120 h 121"/>
                  <a:gd name="T8" fmla="*/ 19 w 4759"/>
                  <a:gd name="T9" fmla="*/ 75 h 121"/>
                  <a:gd name="T10" fmla="*/ 19 w 4759"/>
                  <a:gd name="T11" fmla="*/ 75 h 121"/>
                  <a:gd name="T12" fmla="*/ 40 w 4759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59" h="121">
                    <a:moveTo>
                      <a:pt x="40" y="0"/>
                    </a:moveTo>
                    <a:lnTo>
                      <a:pt x="4753" y="61"/>
                    </a:lnTo>
                    <a:lnTo>
                      <a:pt x="4753" y="61"/>
                    </a:lnTo>
                    <a:cubicBezTo>
                      <a:pt x="4753" y="61"/>
                      <a:pt x="4758" y="89"/>
                      <a:pt x="4753" y="120"/>
                    </a:cubicBezTo>
                    <a:lnTo>
                      <a:pt x="19" y="75"/>
                    </a:lnTo>
                    <a:lnTo>
                      <a:pt x="19" y="75"/>
                    </a:lnTo>
                    <a:cubicBezTo>
                      <a:pt x="19" y="75"/>
                      <a:pt x="0" y="38"/>
                      <a:pt x="40" y="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5" name="Freeform 53">
                <a:extLst>
                  <a:ext uri="{FF2B5EF4-FFF2-40B4-BE49-F238E27FC236}">
                    <a16:creationId xmlns:a16="http://schemas.microsoft.com/office/drawing/2014/main" id="{05E54109-D1EA-3C13-EE20-1E5A7065DB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692" y="10142843"/>
                <a:ext cx="6086296" cy="93383"/>
              </a:xfrm>
              <a:custGeom>
                <a:avLst/>
                <a:gdLst>
                  <a:gd name="T0" fmla="*/ 4884 w 4885"/>
                  <a:gd name="T1" fmla="*/ 18 h 77"/>
                  <a:gd name="T2" fmla="*/ 31 w 4885"/>
                  <a:gd name="T3" fmla="*/ 0 h 77"/>
                  <a:gd name="T4" fmla="*/ 31 w 4885"/>
                  <a:gd name="T5" fmla="*/ 0 h 77"/>
                  <a:gd name="T6" fmla="*/ 32 w 4885"/>
                  <a:gd name="T7" fmla="*/ 76 h 77"/>
                  <a:gd name="T8" fmla="*/ 4884 w 4885"/>
                  <a:gd name="T9" fmla="*/ 66 h 77"/>
                  <a:gd name="T10" fmla="*/ 4884 w 4885"/>
                  <a:gd name="T11" fmla="*/ 1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85" h="77">
                    <a:moveTo>
                      <a:pt x="4884" y="18"/>
                    </a:moveTo>
                    <a:lnTo>
                      <a:pt x="31" y="0"/>
                    </a:lnTo>
                    <a:lnTo>
                      <a:pt x="31" y="0"/>
                    </a:lnTo>
                    <a:cubicBezTo>
                      <a:pt x="31" y="0"/>
                      <a:pt x="0" y="32"/>
                      <a:pt x="32" y="76"/>
                    </a:cubicBezTo>
                    <a:lnTo>
                      <a:pt x="4884" y="66"/>
                    </a:lnTo>
                    <a:lnTo>
                      <a:pt x="4884" y="1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6" name="Freeform 54">
                <a:extLst>
                  <a:ext uri="{FF2B5EF4-FFF2-40B4-BE49-F238E27FC236}">
                    <a16:creationId xmlns:a16="http://schemas.microsoft.com/office/drawing/2014/main" id="{94229ADA-5FE5-4E5C-7FA1-DABD58199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4501" y="9121137"/>
                <a:ext cx="5926999" cy="148314"/>
              </a:xfrm>
              <a:custGeom>
                <a:avLst/>
                <a:gdLst>
                  <a:gd name="T0" fmla="*/ 40 w 4759"/>
                  <a:gd name="T1" fmla="*/ 0 h 121"/>
                  <a:gd name="T2" fmla="*/ 4753 w 4759"/>
                  <a:gd name="T3" fmla="*/ 61 h 121"/>
                  <a:gd name="T4" fmla="*/ 4753 w 4759"/>
                  <a:gd name="T5" fmla="*/ 61 h 121"/>
                  <a:gd name="T6" fmla="*/ 4753 w 4759"/>
                  <a:gd name="T7" fmla="*/ 120 h 121"/>
                  <a:gd name="T8" fmla="*/ 19 w 4759"/>
                  <a:gd name="T9" fmla="*/ 75 h 121"/>
                  <a:gd name="T10" fmla="*/ 19 w 4759"/>
                  <a:gd name="T11" fmla="*/ 75 h 121"/>
                  <a:gd name="T12" fmla="*/ 40 w 4759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59" h="121">
                    <a:moveTo>
                      <a:pt x="40" y="0"/>
                    </a:moveTo>
                    <a:lnTo>
                      <a:pt x="4753" y="61"/>
                    </a:lnTo>
                    <a:lnTo>
                      <a:pt x="4753" y="61"/>
                    </a:lnTo>
                    <a:cubicBezTo>
                      <a:pt x="4753" y="61"/>
                      <a:pt x="4758" y="89"/>
                      <a:pt x="4753" y="120"/>
                    </a:cubicBezTo>
                    <a:lnTo>
                      <a:pt x="19" y="75"/>
                    </a:lnTo>
                    <a:lnTo>
                      <a:pt x="19" y="75"/>
                    </a:lnTo>
                    <a:cubicBezTo>
                      <a:pt x="19" y="75"/>
                      <a:pt x="0" y="38"/>
                      <a:pt x="40" y="0"/>
                    </a:cubicBez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7" name="Freeform 55">
                <a:extLst>
                  <a:ext uri="{FF2B5EF4-FFF2-40B4-BE49-F238E27FC236}">
                    <a16:creationId xmlns:a16="http://schemas.microsoft.com/office/drawing/2014/main" id="{46705642-75B0-C1BE-5E16-0D5C9542B5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692" y="10142843"/>
                <a:ext cx="6086296" cy="93383"/>
              </a:xfrm>
              <a:custGeom>
                <a:avLst/>
                <a:gdLst>
                  <a:gd name="T0" fmla="*/ 4884 w 4885"/>
                  <a:gd name="T1" fmla="*/ 18 h 77"/>
                  <a:gd name="T2" fmla="*/ 31 w 4885"/>
                  <a:gd name="T3" fmla="*/ 0 h 77"/>
                  <a:gd name="T4" fmla="*/ 31 w 4885"/>
                  <a:gd name="T5" fmla="*/ 0 h 77"/>
                  <a:gd name="T6" fmla="*/ 32 w 4885"/>
                  <a:gd name="T7" fmla="*/ 76 h 77"/>
                  <a:gd name="T8" fmla="*/ 4884 w 4885"/>
                  <a:gd name="T9" fmla="*/ 66 h 77"/>
                  <a:gd name="T10" fmla="*/ 4884 w 4885"/>
                  <a:gd name="T11" fmla="*/ 1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85" h="77">
                    <a:moveTo>
                      <a:pt x="4884" y="18"/>
                    </a:moveTo>
                    <a:lnTo>
                      <a:pt x="31" y="0"/>
                    </a:lnTo>
                    <a:lnTo>
                      <a:pt x="31" y="0"/>
                    </a:lnTo>
                    <a:cubicBezTo>
                      <a:pt x="31" y="0"/>
                      <a:pt x="0" y="32"/>
                      <a:pt x="32" y="76"/>
                    </a:cubicBezTo>
                    <a:lnTo>
                      <a:pt x="4884" y="66"/>
                    </a:lnTo>
                    <a:lnTo>
                      <a:pt x="4884" y="18"/>
                    </a:ln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211D8AFF-35B7-8B4E-2D0B-A8C3A6CF1626}"/>
              </a:ext>
            </a:extLst>
          </p:cNvPr>
          <p:cNvSpPr txBox="1"/>
          <p:nvPr/>
        </p:nvSpPr>
        <p:spPr>
          <a:xfrm>
            <a:off x="13711611" y="3666504"/>
            <a:ext cx="9145214" cy="13037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9600" b="1" dirty="0">
                <a:solidFill>
                  <a:schemeClr val="tx2"/>
                </a:solidFill>
                <a:latin typeface="Zilla Slab SemiBold" pitchFamily="2" charset="77"/>
              </a:rPr>
              <a:t>Demonstration</a:t>
            </a:r>
            <a:endParaRPr lang="es-SV" sz="140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E03BF21-7977-438F-922F-F3A4B7D4EC5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6" r="5236"/>
          <a:stretch>
            <a:fillRect/>
          </a:stretch>
        </p:blipFill>
        <p:spPr>
          <a:xfrm>
            <a:off x="-4613" y="-1"/>
            <a:ext cx="12188825" cy="1361438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ABE9EF-82BA-41F3-B1FD-0EF976F0E318}"/>
              </a:ext>
            </a:extLst>
          </p:cNvPr>
          <p:cNvSpPr txBox="1"/>
          <p:nvPr/>
        </p:nvSpPr>
        <p:spPr>
          <a:xfrm>
            <a:off x="10198877" y="6367728"/>
            <a:ext cx="14178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/>
              <a:t>https://bot.dialogflow.com/d770968f-d6ad-436d-a024-8a9314ad4272</a:t>
            </a:r>
          </a:p>
        </p:txBody>
      </p:sp>
    </p:spTree>
    <p:extLst>
      <p:ext uri="{BB962C8B-B14F-4D97-AF65-F5344CB8AC3E}">
        <p14:creationId xmlns:p14="http://schemas.microsoft.com/office/powerpoint/2010/main" val="1309119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194F02A-8544-ACE9-053C-F94BF1A6F60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>
            <a:off x="3640394" y="-6129647"/>
            <a:ext cx="17096861" cy="24377654"/>
          </a:xfrm>
          <a:prstGeom prst="rect">
            <a:avLst/>
          </a:prstGeom>
        </p:spPr>
      </p:pic>
      <p:pic>
        <p:nvPicPr>
          <p:cNvPr id="10" name="Imagen 2">
            <a:extLst>
              <a:ext uri="{FF2B5EF4-FFF2-40B4-BE49-F238E27FC236}">
                <a16:creationId xmlns:a16="http://schemas.microsoft.com/office/drawing/2014/main" id="{F364098F-9D90-D33E-7FEB-3788616354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 flipH="1" flipV="1">
            <a:off x="6866961" y="-1774551"/>
            <a:ext cx="8772142" cy="28620366"/>
          </a:xfrm>
          <a:prstGeom prst="rect">
            <a:avLst/>
          </a:prstGeom>
        </p:spPr>
      </p:pic>
      <p:pic>
        <p:nvPicPr>
          <p:cNvPr id="5" name="Gráfico 4">
            <a:extLst>
              <a:ext uri="{FF2B5EF4-FFF2-40B4-BE49-F238E27FC236}">
                <a16:creationId xmlns:a16="http://schemas.microsoft.com/office/drawing/2014/main" id="{18876191-65B1-E509-ADE4-AFE012375C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 flipV="1">
            <a:off x="10186593" y="1950933"/>
            <a:ext cx="4004465" cy="2027902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9772840-AD50-8F09-8D50-2591B2F2F35D}"/>
              </a:ext>
            </a:extLst>
          </p:cNvPr>
          <p:cNvSpPr txBox="1"/>
          <p:nvPr/>
        </p:nvSpPr>
        <p:spPr>
          <a:xfrm>
            <a:off x="2980625" y="4690160"/>
            <a:ext cx="18416400" cy="25830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s-SV" sz="19900" b="1" dirty="0">
                <a:solidFill>
                  <a:schemeClr val="bg1"/>
                </a:solidFill>
                <a:latin typeface="Zilla Slab SemiBold" pitchFamily="2" charset="77"/>
                <a:ea typeface="Zilla Slab SemiBold" pitchFamily="2" charset="7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3611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n 26">
            <a:extLst>
              <a:ext uri="{FF2B5EF4-FFF2-40B4-BE49-F238E27FC236}">
                <a16:creationId xmlns:a16="http://schemas.microsoft.com/office/drawing/2014/main" id="{3462E504-8965-F1EF-E9BF-9FCB0C80A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5423573" flipH="1">
            <a:off x="612285" y="-12229300"/>
            <a:ext cx="8293276" cy="27057999"/>
          </a:xfrm>
          <a:prstGeom prst="rect">
            <a:avLst/>
          </a:prstGeom>
        </p:spPr>
      </p:pic>
      <p:pic>
        <p:nvPicPr>
          <p:cNvPr id="2" name="Gráfico 1">
            <a:extLst>
              <a:ext uri="{FF2B5EF4-FFF2-40B4-BE49-F238E27FC236}">
                <a16:creationId xmlns:a16="http://schemas.microsoft.com/office/drawing/2014/main" id="{BCEC6EB2-AA19-4795-D3E0-D1BF83015C7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74746" y="5599137"/>
            <a:ext cx="951381" cy="951381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AD281BF5-EB68-EBF5-7B9E-75B6025621F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89025" y="6845875"/>
            <a:ext cx="951381" cy="95138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D58D10CA-D2E3-C405-9033-DA0AFD1762C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89025" y="7981626"/>
            <a:ext cx="951381" cy="951381"/>
          </a:xfrm>
          <a:prstGeom prst="rect">
            <a:avLst/>
          </a:prstGeom>
        </p:spPr>
      </p:pic>
      <p:pic>
        <p:nvPicPr>
          <p:cNvPr id="18" name="Gráfico 17">
            <a:extLst>
              <a:ext uri="{FF2B5EF4-FFF2-40B4-BE49-F238E27FC236}">
                <a16:creationId xmlns:a16="http://schemas.microsoft.com/office/drawing/2014/main" id="{26AB8A7B-64A9-2EAD-F3ED-84BE8D967CA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89025" y="9152548"/>
            <a:ext cx="951381" cy="95138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FC62E0F-0558-75C4-9432-634083692B4A}"/>
              </a:ext>
            </a:extLst>
          </p:cNvPr>
          <p:cNvSpPr txBox="1"/>
          <p:nvPr/>
        </p:nvSpPr>
        <p:spPr>
          <a:xfrm>
            <a:off x="15040377" y="5778017"/>
            <a:ext cx="7374146" cy="118923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Ahmed Badawy</a:t>
            </a:r>
          </a:p>
          <a:p>
            <a:pPr>
              <a:lnSpc>
                <a:spcPct val="80000"/>
              </a:lnSpc>
            </a:pPr>
            <a:endParaRPr lang="es-SV" sz="44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EB01ECA-A3AB-DFE5-E3AD-8C4EC09B78A1}"/>
              </a:ext>
            </a:extLst>
          </p:cNvPr>
          <p:cNvSpPr txBox="1"/>
          <p:nvPr/>
        </p:nvSpPr>
        <p:spPr>
          <a:xfrm>
            <a:off x="15040377" y="6870434"/>
            <a:ext cx="7374146" cy="118923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4400" b="1" dirty="0" err="1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Anas</a:t>
            </a:r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 </a:t>
            </a:r>
            <a:r>
              <a:rPr lang="es-SV" sz="4400" b="1" dirty="0" err="1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Elbattra</a:t>
            </a:r>
            <a:endParaRPr lang="es-SV" sz="44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  <a:p>
            <a:pPr>
              <a:lnSpc>
                <a:spcPct val="80000"/>
              </a:lnSpc>
            </a:pPr>
            <a:endParaRPr lang="es-SV" sz="44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4CDD0F4-0955-8E2B-1CD1-A234D2FBAA2D}"/>
              </a:ext>
            </a:extLst>
          </p:cNvPr>
          <p:cNvSpPr txBox="1"/>
          <p:nvPr/>
        </p:nvSpPr>
        <p:spPr>
          <a:xfrm>
            <a:off x="15040377" y="8051514"/>
            <a:ext cx="7374146" cy="118923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4400" b="1" dirty="0" err="1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Esmael</a:t>
            </a:r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 </a:t>
            </a:r>
            <a:r>
              <a:rPr lang="es-SV" sz="4400" b="1" dirty="0" err="1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Ezz</a:t>
            </a:r>
            <a:endParaRPr lang="es-SV" sz="44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  <a:p>
            <a:pPr>
              <a:lnSpc>
                <a:spcPct val="80000"/>
              </a:lnSpc>
            </a:pPr>
            <a:endParaRPr lang="es-SV" sz="44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80BDE32-155B-686A-4F12-BE0A1E1B0854}"/>
              </a:ext>
            </a:extLst>
          </p:cNvPr>
          <p:cNvSpPr txBox="1"/>
          <p:nvPr/>
        </p:nvSpPr>
        <p:spPr>
          <a:xfrm>
            <a:off x="15029164" y="9209979"/>
            <a:ext cx="7374146" cy="64306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4400" b="1" dirty="0" err="1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Yousef</a:t>
            </a:r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 </a:t>
            </a:r>
            <a:r>
              <a:rPr lang="es-SV" sz="4400" b="1" dirty="0" err="1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shindy</a:t>
            </a:r>
            <a:endParaRPr lang="es-SV" sz="44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grpSp>
        <p:nvGrpSpPr>
          <p:cNvPr id="19" name="Group 20">
            <a:extLst>
              <a:ext uri="{FF2B5EF4-FFF2-40B4-BE49-F238E27FC236}">
                <a16:creationId xmlns:a16="http://schemas.microsoft.com/office/drawing/2014/main" id="{1050B6D5-6942-44F2-96F8-016BB89711BB}"/>
              </a:ext>
            </a:extLst>
          </p:cNvPr>
          <p:cNvGrpSpPr/>
          <p:nvPr/>
        </p:nvGrpSpPr>
        <p:grpSpPr>
          <a:xfrm>
            <a:off x="424750" y="2084942"/>
            <a:ext cx="6632549" cy="9870797"/>
            <a:chOff x="10200341" y="5622068"/>
            <a:chExt cx="4669087" cy="6948702"/>
          </a:xfrm>
        </p:grpSpPr>
        <p:sp>
          <p:nvSpPr>
            <p:cNvPr id="24" name="Freeform 122">
              <a:extLst>
                <a:ext uri="{FF2B5EF4-FFF2-40B4-BE49-F238E27FC236}">
                  <a16:creationId xmlns:a16="http://schemas.microsoft.com/office/drawing/2014/main" id="{2EBD396F-802E-46DF-8B9D-C5151BC95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9506" y="11735827"/>
              <a:ext cx="758041" cy="752548"/>
            </a:xfrm>
            <a:custGeom>
              <a:avLst/>
              <a:gdLst>
                <a:gd name="T0" fmla="*/ 603 w 609"/>
                <a:gd name="T1" fmla="*/ 210 h 603"/>
                <a:gd name="T2" fmla="*/ 603 w 609"/>
                <a:gd name="T3" fmla="*/ 210 h 603"/>
                <a:gd name="T4" fmla="*/ 379 w 609"/>
                <a:gd name="T5" fmla="*/ 562 h 603"/>
                <a:gd name="T6" fmla="*/ 379 w 609"/>
                <a:gd name="T7" fmla="*/ 562 h 603"/>
                <a:gd name="T8" fmla="*/ 364 w 609"/>
                <a:gd name="T9" fmla="*/ 569 h 603"/>
                <a:gd name="T10" fmla="*/ 364 w 609"/>
                <a:gd name="T11" fmla="*/ 569 h 603"/>
                <a:gd name="T12" fmla="*/ 0 w 609"/>
                <a:gd name="T13" fmla="*/ 586 h 603"/>
                <a:gd name="T14" fmla="*/ 0 w 609"/>
                <a:gd name="T15" fmla="*/ 586 h 603"/>
                <a:gd name="T16" fmla="*/ 77 w 609"/>
                <a:gd name="T17" fmla="*/ 467 h 603"/>
                <a:gd name="T18" fmla="*/ 77 w 609"/>
                <a:gd name="T19" fmla="*/ 467 h 603"/>
                <a:gd name="T20" fmla="*/ 114 w 609"/>
                <a:gd name="T21" fmla="*/ 440 h 603"/>
                <a:gd name="T22" fmla="*/ 114 w 609"/>
                <a:gd name="T23" fmla="*/ 440 h 603"/>
                <a:gd name="T24" fmla="*/ 114 w 609"/>
                <a:gd name="T25" fmla="*/ 440 h 603"/>
                <a:gd name="T26" fmla="*/ 213 w 609"/>
                <a:gd name="T27" fmla="*/ 330 h 603"/>
                <a:gd name="T28" fmla="*/ 213 w 609"/>
                <a:gd name="T29" fmla="*/ 330 h 603"/>
                <a:gd name="T30" fmla="*/ 243 w 609"/>
                <a:gd name="T31" fmla="*/ 81 h 603"/>
                <a:gd name="T32" fmla="*/ 594 w 609"/>
                <a:gd name="T33" fmla="*/ 0 h 603"/>
                <a:gd name="T34" fmla="*/ 594 w 609"/>
                <a:gd name="T35" fmla="*/ 0 h 603"/>
                <a:gd name="T36" fmla="*/ 603 w 609"/>
                <a:gd name="T37" fmla="*/ 21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09" h="603">
                  <a:moveTo>
                    <a:pt x="603" y="210"/>
                  </a:moveTo>
                  <a:lnTo>
                    <a:pt x="603" y="210"/>
                  </a:lnTo>
                  <a:cubicBezTo>
                    <a:pt x="597" y="340"/>
                    <a:pt x="460" y="521"/>
                    <a:pt x="379" y="562"/>
                  </a:cubicBezTo>
                  <a:lnTo>
                    <a:pt x="379" y="562"/>
                  </a:lnTo>
                  <a:cubicBezTo>
                    <a:pt x="375" y="564"/>
                    <a:pt x="370" y="567"/>
                    <a:pt x="364" y="569"/>
                  </a:cubicBezTo>
                  <a:lnTo>
                    <a:pt x="364" y="569"/>
                  </a:lnTo>
                  <a:cubicBezTo>
                    <a:pt x="266" y="602"/>
                    <a:pt x="0" y="586"/>
                    <a:pt x="0" y="586"/>
                  </a:cubicBezTo>
                  <a:lnTo>
                    <a:pt x="0" y="586"/>
                  </a:lnTo>
                  <a:cubicBezTo>
                    <a:pt x="0" y="586"/>
                    <a:pt x="30" y="490"/>
                    <a:pt x="77" y="467"/>
                  </a:cubicBezTo>
                  <a:lnTo>
                    <a:pt x="77" y="467"/>
                  </a:lnTo>
                  <a:cubicBezTo>
                    <a:pt x="88" y="462"/>
                    <a:pt x="101" y="453"/>
                    <a:pt x="114" y="440"/>
                  </a:cubicBezTo>
                  <a:lnTo>
                    <a:pt x="114" y="440"/>
                  </a:lnTo>
                  <a:lnTo>
                    <a:pt x="114" y="440"/>
                  </a:lnTo>
                  <a:cubicBezTo>
                    <a:pt x="160" y="399"/>
                    <a:pt x="213" y="330"/>
                    <a:pt x="213" y="330"/>
                  </a:cubicBezTo>
                  <a:lnTo>
                    <a:pt x="213" y="330"/>
                  </a:lnTo>
                  <a:cubicBezTo>
                    <a:pt x="261" y="261"/>
                    <a:pt x="243" y="81"/>
                    <a:pt x="243" y="81"/>
                  </a:cubicBezTo>
                  <a:lnTo>
                    <a:pt x="594" y="0"/>
                  </a:lnTo>
                  <a:lnTo>
                    <a:pt x="594" y="0"/>
                  </a:lnTo>
                  <a:cubicBezTo>
                    <a:pt x="594" y="0"/>
                    <a:pt x="608" y="79"/>
                    <a:pt x="603" y="21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28" name="Freeform 123">
              <a:extLst>
                <a:ext uri="{FF2B5EF4-FFF2-40B4-BE49-F238E27FC236}">
                  <a16:creationId xmlns:a16="http://schemas.microsoft.com/office/drawing/2014/main" id="{78A10336-E26F-4D35-91A5-064E470193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9506" y="11735827"/>
              <a:ext cx="758041" cy="752548"/>
            </a:xfrm>
            <a:custGeom>
              <a:avLst/>
              <a:gdLst>
                <a:gd name="T0" fmla="*/ 603 w 609"/>
                <a:gd name="T1" fmla="*/ 210 h 603"/>
                <a:gd name="T2" fmla="*/ 603 w 609"/>
                <a:gd name="T3" fmla="*/ 210 h 603"/>
                <a:gd name="T4" fmla="*/ 379 w 609"/>
                <a:gd name="T5" fmla="*/ 562 h 603"/>
                <a:gd name="T6" fmla="*/ 379 w 609"/>
                <a:gd name="T7" fmla="*/ 562 h 603"/>
                <a:gd name="T8" fmla="*/ 364 w 609"/>
                <a:gd name="T9" fmla="*/ 569 h 603"/>
                <a:gd name="T10" fmla="*/ 364 w 609"/>
                <a:gd name="T11" fmla="*/ 569 h 603"/>
                <a:gd name="T12" fmla="*/ 0 w 609"/>
                <a:gd name="T13" fmla="*/ 586 h 603"/>
                <a:gd name="T14" fmla="*/ 0 w 609"/>
                <a:gd name="T15" fmla="*/ 586 h 603"/>
                <a:gd name="T16" fmla="*/ 77 w 609"/>
                <a:gd name="T17" fmla="*/ 467 h 603"/>
                <a:gd name="T18" fmla="*/ 77 w 609"/>
                <a:gd name="T19" fmla="*/ 467 h 603"/>
                <a:gd name="T20" fmla="*/ 114 w 609"/>
                <a:gd name="T21" fmla="*/ 440 h 603"/>
                <a:gd name="T22" fmla="*/ 114 w 609"/>
                <a:gd name="T23" fmla="*/ 440 h 603"/>
                <a:gd name="T24" fmla="*/ 114 w 609"/>
                <a:gd name="T25" fmla="*/ 440 h 603"/>
                <a:gd name="T26" fmla="*/ 213 w 609"/>
                <a:gd name="T27" fmla="*/ 330 h 603"/>
                <a:gd name="T28" fmla="*/ 213 w 609"/>
                <a:gd name="T29" fmla="*/ 330 h 603"/>
                <a:gd name="T30" fmla="*/ 243 w 609"/>
                <a:gd name="T31" fmla="*/ 81 h 603"/>
                <a:gd name="T32" fmla="*/ 594 w 609"/>
                <a:gd name="T33" fmla="*/ 0 h 603"/>
                <a:gd name="T34" fmla="*/ 594 w 609"/>
                <a:gd name="T35" fmla="*/ 0 h 603"/>
                <a:gd name="T36" fmla="*/ 603 w 609"/>
                <a:gd name="T37" fmla="*/ 21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09" h="603">
                  <a:moveTo>
                    <a:pt x="603" y="210"/>
                  </a:moveTo>
                  <a:lnTo>
                    <a:pt x="603" y="210"/>
                  </a:lnTo>
                  <a:cubicBezTo>
                    <a:pt x="597" y="340"/>
                    <a:pt x="460" y="521"/>
                    <a:pt x="379" y="562"/>
                  </a:cubicBezTo>
                  <a:lnTo>
                    <a:pt x="379" y="562"/>
                  </a:lnTo>
                  <a:cubicBezTo>
                    <a:pt x="375" y="564"/>
                    <a:pt x="370" y="567"/>
                    <a:pt x="364" y="569"/>
                  </a:cubicBezTo>
                  <a:lnTo>
                    <a:pt x="364" y="569"/>
                  </a:lnTo>
                  <a:cubicBezTo>
                    <a:pt x="266" y="602"/>
                    <a:pt x="0" y="586"/>
                    <a:pt x="0" y="586"/>
                  </a:cubicBezTo>
                  <a:lnTo>
                    <a:pt x="0" y="586"/>
                  </a:lnTo>
                  <a:cubicBezTo>
                    <a:pt x="0" y="586"/>
                    <a:pt x="30" y="490"/>
                    <a:pt x="77" y="467"/>
                  </a:cubicBezTo>
                  <a:lnTo>
                    <a:pt x="77" y="467"/>
                  </a:lnTo>
                  <a:cubicBezTo>
                    <a:pt x="88" y="462"/>
                    <a:pt x="101" y="453"/>
                    <a:pt x="114" y="440"/>
                  </a:cubicBezTo>
                  <a:lnTo>
                    <a:pt x="114" y="440"/>
                  </a:lnTo>
                  <a:lnTo>
                    <a:pt x="114" y="440"/>
                  </a:lnTo>
                  <a:cubicBezTo>
                    <a:pt x="160" y="399"/>
                    <a:pt x="213" y="330"/>
                    <a:pt x="213" y="330"/>
                  </a:cubicBezTo>
                  <a:lnTo>
                    <a:pt x="213" y="330"/>
                  </a:lnTo>
                  <a:cubicBezTo>
                    <a:pt x="261" y="261"/>
                    <a:pt x="243" y="81"/>
                    <a:pt x="243" y="81"/>
                  </a:cubicBezTo>
                  <a:lnTo>
                    <a:pt x="594" y="0"/>
                  </a:lnTo>
                  <a:lnTo>
                    <a:pt x="594" y="0"/>
                  </a:lnTo>
                  <a:cubicBezTo>
                    <a:pt x="594" y="0"/>
                    <a:pt x="608" y="79"/>
                    <a:pt x="603" y="210"/>
                  </a:cubicBezTo>
                </a:path>
              </a:pathLst>
            </a:custGeom>
            <a:solidFill>
              <a:srgbClr val="FFFFFF">
                <a:alpha val="1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29" name="Freeform 124">
              <a:extLst>
                <a:ext uri="{FF2B5EF4-FFF2-40B4-BE49-F238E27FC236}">
                  <a16:creationId xmlns:a16="http://schemas.microsoft.com/office/drawing/2014/main" id="{82FCEA2D-3694-4D22-B573-1C09B8188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4013" y="12037947"/>
              <a:ext cx="791000" cy="532823"/>
            </a:xfrm>
            <a:custGeom>
              <a:avLst/>
              <a:gdLst>
                <a:gd name="T0" fmla="*/ 604 w 635"/>
                <a:gd name="T1" fmla="*/ 0 h 426"/>
                <a:gd name="T2" fmla="*/ 604 w 635"/>
                <a:gd name="T3" fmla="*/ 0 h 426"/>
                <a:gd name="T4" fmla="*/ 384 w 635"/>
                <a:gd name="T5" fmla="*/ 320 h 426"/>
                <a:gd name="T6" fmla="*/ 384 w 635"/>
                <a:gd name="T7" fmla="*/ 320 h 426"/>
                <a:gd name="T8" fmla="*/ 5 w 635"/>
                <a:gd name="T9" fmla="*/ 344 h 426"/>
                <a:gd name="T10" fmla="*/ 5 w 635"/>
                <a:gd name="T11" fmla="*/ 344 h 426"/>
                <a:gd name="T12" fmla="*/ 5 w 635"/>
                <a:gd name="T13" fmla="*/ 390 h 426"/>
                <a:gd name="T14" fmla="*/ 5 w 635"/>
                <a:gd name="T15" fmla="*/ 390 h 426"/>
                <a:gd name="T16" fmla="*/ 428 w 635"/>
                <a:gd name="T17" fmla="*/ 360 h 426"/>
                <a:gd name="T18" fmla="*/ 428 w 635"/>
                <a:gd name="T19" fmla="*/ 360 h 426"/>
                <a:gd name="T20" fmla="*/ 634 w 635"/>
                <a:gd name="T21" fmla="*/ 91 h 426"/>
                <a:gd name="T22" fmla="*/ 634 w 635"/>
                <a:gd name="T23" fmla="*/ 91 h 426"/>
                <a:gd name="T24" fmla="*/ 604 w 635"/>
                <a:gd name="T25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5" h="426">
                  <a:moveTo>
                    <a:pt x="604" y="0"/>
                  </a:moveTo>
                  <a:lnTo>
                    <a:pt x="604" y="0"/>
                  </a:lnTo>
                  <a:cubicBezTo>
                    <a:pt x="580" y="126"/>
                    <a:pt x="459" y="282"/>
                    <a:pt x="384" y="320"/>
                  </a:cubicBezTo>
                  <a:lnTo>
                    <a:pt x="384" y="320"/>
                  </a:lnTo>
                  <a:cubicBezTo>
                    <a:pt x="303" y="361"/>
                    <a:pt x="5" y="344"/>
                    <a:pt x="5" y="344"/>
                  </a:cubicBezTo>
                  <a:lnTo>
                    <a:pt x="5" y="344"/>
                  </a:lnTo>
                  <a:cubicBezTo>
                    <a:pt x="5" y="344"/>
                    <a:pt x="0" y="355"/>
                    <a:pt x="5" y="390"/>
                  </a:cubicBezTo>
                  <a:lnTo>
                    <a:pt x="5" y="390"/>
                  </a:lnTo>
                  <a:cubicBezTo>
                    <a:pt x="10" y="425"/>
                    <a:pt x="362" y="389"/>
                    <a:pt x="428" y="360"/>
                  </a:cubicBezTo>
                  <a:lnTo>
                    <a:pt x="428" y="360"/>
                  </a:lnTo>
                  <a:cubicBezTo>
                    <a:pt x="494" y="332"/>
                    <a:pt x="610" y="155"/>
                    <a:pt x="634" y="91"/>
                  </a:cubicBezTo>
                  <a:lnTo>
                    <a:pt x="634" y="91"/>
                  </a:lnTo>
                  <a:cubicBezTo>
                    <a:pt x="634" y="91"/>
                    <a:pt x="632" y="41"/>
                    <a:pt x="604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0" name="Freeform 125">
              <a:extLst>
                <a:ext uri="{FF2B5EF4-FFF2-40B4-BE49-F238E27FC236}">
                  <a16:creationId xmlns:a16="http://schemas.microsoft.com/office/drawing/2014/main" id="{9270FDE0-A96A-4D56-9C5A-E4CE889AD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9506" y="12120342"/>
              <a:ext cx="455925" cy="368035"/>
            </a:xfrm>
            <a:custGeom>
              <a:avLst/>
              <a:gdLst>
                <a:gd name="T0" fmla="*/ 364 w 365"/>
                <a:gd name="T1" fmla="*/ 260 h 294"/>
                <a:gd name="T2" fmla="*/ 364 w 365"/>
                <a:gd name="T3" fmla="*/ 260 h 294"/>
                <a:gd name="T4" fmla="*/ 0 w 365"/>
                <a:gd name="T5" fmla="*/ 277 h 294"/>
                <a:gd name="T6" fmla="*/ 0 w 365"/>
                <a:gd name="T7" fmla="*/ 277 h 294"/>
                <a:gd name="T8" fmla="*/ 77 w 365"/>
                <a:gd name="T9" fmla="*/ 158 h 294"/>
                <a:gd name="T10" fmla="*/ 77 w 365"/>
                <a:gd name="T11" fmla="*/ 158 h 294"/>
                <a:gd name="T12" fmla="*/ 114 w 365"/>
                <a:gd name="T13" fmla="*/ 131 h 294"/>
                <a:gd name="T14" fmla="*/ 114 w 365"/>
                <a:gd name="T15" fmla="*/ 131 h 294"/>
                <a:gd name="T16" fmla="*/ 364 w 365"/>
                <a:gd name="T17" fmla="*/ 26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5" h="294">
                  <a:moveTo>
                    <a:pt x="364" y="260"/>
                  </a:moveTo>
                  <a:lnTo>
                    <a:pt x="364" y="260"/>
                  </a:lnTo>
                  <a:cubicBezTo>
                    <a:pt x="266" y="293"/>
                    <a:pt x="0" y="277"/>
                    <a:pt x="0" y="277"/>
                  </a:cubicBezTo>
                  <a:lnTo>
                    <a:pt x="0" y="277"/>
                  </a:lnTo>
                  <a:cubicBezTo>
                    <a:pt x="0" y="277"/>
                    <a:pt x="30" y="181"/>
                    <a:pt x="77" y="158"/>
                  </a:cubicBezTo>
                  <a:lnTo>
                    <a:pt x="77" y="158"/>
                  </a:lnTo>
                  <a:cubicBezTo>
                    <a:pt x="88" y="153"/>
                    <a:pt x="101" y="144"/>
                    <a:pt x="114" y="131"/>
                  </a:cubicBezTo>
                  <a:lnTo>
                    <a:pt x="114" y="131"/>
                  </a:lnTo>
                  <a:cubicBezTo>
                    <a:pt x="114" y="131"/>
                    <a:pt x="269" y="0"/>
                    <a:pt x="364" y="26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1" name="Freeform 126">
              <a:extLst>
                <a:ext uri="{FF2B5EF4-FFF2-40B4-BE49-F238E27FC236}">
                  <a16:creationId xmlns:a16="http://schemas.microsoft.com/office/drawing/2014/main" id="{D82DE855-425F-4A9E-A645-332596C744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09668" y="11702868"/>
              <a:ext cx="637193" cy="681137"/>
            </a:xfrm>
            <a:custGeom>
              <a:avLst/>
              <a:gdLst>
                <a:gd name="T0" fmla="*/ 393 w 512"/>
                <a:gd name="T1" fmla="*/ 456 h 546"/>
                <a:gd name="T2" fmla="*/ 393 w 512"/>
                <a:gd name="T3" fmla="*/ 456 h 546"/>
                <a:gd name="T4" fmla="*/ 330 w 512"/>
                <a:gd name="T5" fmla="*/ 494 h 546"/>
                <a:gd name="T6" fmla="*/ 330 w 512"/>
                <a:gd name="T7" fmla="*/ 494 h 546"/>
                <a:gd name="T8" fmla="*/ 0 w 512"/>
                <a:gd name="T9" fmla="*/ 518 h 546"/>
                <a:gd name="T10" fmla="*/ 0 w 512"/>
                <a:gd name="T11" fmla="*/ 518 h 546"/>
                <a:gd name="T12" fmla="*/ 55 w 512"/>
                <a:gd name="T13" fmla="*/ 397 h 546"/>
                <a:gd name="T14" fmla="*/ 55 w 512"/>
                <a:gd name="T15" fmla="*/ 397 h 546"/>
                <a:gd name="T16" fmla="*/ 80 w 512"/>
                <a:gd name="T17" fmla="*/ 357 h 546"/>
                <a:gd name="T18" fmla="*/ 80 w 512"/>
                <a:gd name="T19" fmla="*/ 357 h 546"/>
                <a:gd name="T20" fmla="*/ 119 w 512"/>
                <a:gd name="T21" fmla="*/ 252 h 546"/>
                <a:gd name="T22" fmla="*/ 111 w 512"/>
                <a:gd name="T23" fmla="*/ 34 h 546"/>
                <a:gd name="T24" fmla="*/ 447 w 512"/>
                <a:gd name="T25" fmla="*/ 0 h 546"/>
                <a:gd name="T26" fmla="*/ 447 w 512"/>
                <a:gd name="T27" fmla="*/ 0 h 546"/>
                <a:gd name="T28" fmla="*/ 503 w 512"/>
                <a:gd name="T29" fmla="*/ 158 h 546"/>
                <a:gd name="T30" fmla="*/ 503 w 512"/>
                <a:gd name="T31" fmla="*/ 158 h 546"/>
                <a:gd name="T32" fmla="*/ 393 w 512"/>
                <a:gd name="T33" fmla="*/ 456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2" h="546">
                  <a:moveTo>
                    <a:pt x="393" y="456"/>
                  </a:moveTo>
                  <a:lnTo>
                    <a:pt x="393" y="456"/>
                  </a:lnTo>
                  <a:cubicBezTo>
                    <a:pt x="377" y="472"/>
                    <a:pt x="355" y="484"/>
                    <a:pt x="330" y="494"/>
                  </a:cubicBezTo>
                  <a:lnTo>
                    <a:pt x="330" y="494"/>
                  </a:lnTo>
                  <a:cubicBezTo>
                    <a:pt x="203" y="545"/>
                    <a:pt x="0" y="518"/>
                    <a:pt x="0" y="518"/>
                  </a:cubicBezTo>
                  <a:lnTo>
                    <a:pt x="0" y="518"/>
                  </a:lnTo>
                  <a:cubicBezTo>
                    <a:pt x="0" y="477"/>
                    <a:pt x="24" y="445"/>
                    <a:pt x="55" y="397"/>
                  </a:cubicBezTo>
                  <a:lnTo>
                    <a:pt x="55" y="397"/>
                  </a:lnTo>
                  <a:cubicBezTo>
                    <a:pt x="63" y="385"/>
                    <a:pt x="71" y="372"/>
                    <a:pt x="80" y="357"/>
                  </a:cubicBezTo>
                  <a:lnTo>
                    <a:pt x="80" y="357"/>
                  </a:lnTo>
                  <a:cubicBezTo>
                    <a:pt x="122" y="284"/>
                    <a:pt x="119" y="252"/>
                    <a:pt x="119" y="252"/>
                  </a:cubicBezTo>
                  <a:lnTo>
                    <a:pt x="111" y="34"/>
                  </a:lnTo>
                  <a:lnTo>
                    <a:pt x="447" y="0"/>
                  </a:lnTo>
                  <a:lnTo>
                    <a:pt x="447" y="0"/>
                  </a:lnTo>
                  <a:cubicBezTo>
                    <a:pt x="447" y="0"/>
                    <a:pt x="496" y="101"/>
                    <a:pt x="503" y="158"/>
                  </a:cubicBezTo>
                  <a:lnTo>
                    <a:pt x="503" y="158"/>
                  </a:lnTo>
                  <a:cubicBezTo>
                    <a:pt x="511" y="216"/>
                    <a:pt x="498" y="354"/>
                    <a:pt x="393" y="456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2" name="Freeform 127">
              <a:extLst>
                <a:ext uri="{FF2B5EF4-FFF2-40B4-BE49-F238E27FC236}">
                  <a16:creationId xmlns:a16="http://schemas.microsoft.com/office/drawing/2014/main" id="{DF106535-2505-4C06-9572-A748DF45A9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09668" y="11702868"/>
              <a:ext cx="637193" cy="681137"/>
            </a:xfrm>
            <a:custGeom>
              <a:avLst/>
              <a:gdLst>
                <a:gd name="T0" fmla="*/ 393 w 512"/>
                <a:gd name="T1" fmla="*/ 456 h 546"/>
                <a:gd name="T2" fmla="*/ 393 w 512"/>
                <a:gd name="T3" fmla="*/ 456 h 546"/>
                <a:gd name="T4" fmla="*/ 330 w 512"/>
                <a:gd name="T5" fmla="*/ 494 h 546"/>
                <a:gd name="T6" fmla="*/ 330 w 512"/>
                <a:gd name="T7" fmla="*/ 494 h 546"/>
                <a:gd name="T8" fmla="*/ 0 w 512"/>
                <a:gd name="T9" fmla="*/ 518 h 546"/>
                <a:gd name="T10" fmla="*/ 0 w 512"/>
                <a:gd name="T11" fmla="*/ 518 h 546"/>
                <a:gd name="T12" fmla="*/ 55 w 512"/>
                <a:gd name="T13" fmla="*/ 397 h 546"/>
                <a:gd name="T14" fmla="*/ 55 w 512"/>
                <a:gd name="T15" fmla="*/ 397 h 546"/>
                <a:gd name="T16" fmla="*/ 80 w 512"/>
                <a:gd name="T17" fmla="*/ 357 h 546"/>
                <a:gd name="T18" fmla="*/ 80 w 512"/>
                <a:gd name="T19" fmla="*/ 357 h 546"/>
                <a:gd name="T20" fmla="*/ 119 w 512"/>
                <a:gd name="T21" fmla="*/ 252 h 546"/>
                <a:gd name="T22" fmla="*/ 111 w 512"/>
                <a:gd name="T23" fmla="*/ 34 h 546"/>
                <a:gd name="T24" fmla="*/ 447 w 512"/>
                <a:gd name="T25" fmla="*/ 0 h 546"/>
                <a:gd name="T26" fmla="*/ 447 w 512"/>
                <a:gd name="T27" fmla="*/ 0 h 546"/>
                <a:gd name="T28" fmla="*/ 503 w 512"/>
                <a:gd name="T29" fmla="*/ 158 h 546"/>
                <a:gd name="T30" fmla="*/ 503 w 512"/>
                <a:gd name="T31" fmla="*/ 158 h 546"/>
                <a:gd name="T32" fmla="*/ 393 w 512"/>
                <a:gd name="T33" fmla="*/ 456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2" h="546">
                  <a:moveTo>
                    <a:pt x="393" y="456"/>
                  </a:moveTo>
                  <a:lnTo>
                    <a:pt x="393" y="456"/>
                  </a:lnTo>
                  <a:cubicBezTo>
                    <a:pt x="377" y="472"/>
                    <a:pt x="355" y="484"/>
                    <a:pt x="330" y="494"/>
                  </a:cubicBezTo>
                  <a:lnTo>
                    <a:pt x="330" y="494"/>
                  </a:lnTo>
                  <a:cubicBezTo>
                    <a:pt x="203" y="545"/>
                    <a:pt x="0" y="518"/>
                    <a:pt x="0" y="518"/>
                  </a:cubicBezTo>
                  <a:lnTo>
                    <a:pt x="0" y="518"/>
                  </a:lnTo>
                  <a:cubicBezTo>
                    <a:pt x="0" y="477"/>
                    <a:pt x="24" y="445"/>
                    <a:pt x="55" y="397"/>
                  </a:cubicBezTo>
                  <a:lnTo>
                    <a:pt x="55" y="397"/>
                  </a:lnTo>
                  <a:cubicBezTo>
                    <a:pt x="63" y="385"/>
                    <a:pt x="71" y="372"/>
                    <a:pt x="80" y="357"/>
                  </a:cubicBezTo>
                  <a:lnTo>
                    <a:pt x="80" y="357"/>
                  </a:lnTo>
                  <a:cubicBezTo>
                    <a:pt x="122" y="284"/>
                    <a:pt x="119" y="252"/>
                    <a:pt x="119" y="252"/>
                  </a:cubicBezTo>
                  <a:lnTo>
                    <a:pt x="111" y="34"/>
                  </a:lnTo>
                  <a:lnTo>
                    <a:pt x="447" y="0"/>
                  </a:lnTo>
                  <a:lnTo>
                    <a:pt x="447" y="0"/>
                  </a:lnTo>
                  <a:cubicBezTo>
                    <a:pt x="447" y="0"/>
                    <a:pt x="496" y="101"/>
                    <a:pt x="503" y="158"/>
                  </a:cubicBezTo>
                  <a:lnTo>
                    <a:pt x="503" y="158"/>
                  </a:lnTo>
                  <a:cubicBezTo>
                    <a:pt x="511" y="216"/>
                    <a:pt x="498" y="354"/>
                    <a:pt x="393" y="456"/>
                  </a:cubicBezTo>
                </a:path>
              </a:pathLst>
            </a:custGeom>
            <a:solidFill>
              <a:srgbClr val="FFFFFF">
                <a:alpha val="1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3" name="Freeform 128">
              <a:extLst>
                <a:ext uri="{FF2B5EF4-FFF2-40B4-BE49-F238E27FC236}">
                  <a16:creationId xmlns:a16="http://schemas.microsoft.com/office/drawing/2014/main" id="{263F0238-85B9-4667-937E-642978217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09670" y="12081891"/>
              <a:ext cx="411981" cy="296624"/>
            </a:xfrm>
            <a:custGeom>
              <a:avLst/>
              <a:gdLst>
                <a:gd name="T0" fmla="*/ 330 w 331"/>
                <a:gd name="T1" fmla="*/ 188 h 240"/>
                <a:gd name="T2" fmla="*/ 330 w 331"/>
                <a:gd name="T3" fmla="*/ 188 h 240"/>
                <a:gd name="T4" fmla="*/ 0 w 331"/>
                <a:gd name="T5" fmla="*/ 212 h 240"/>
                <a:gd name="T6" fmla="*/ 0 w 331"/>
                <a:gd name="T7" fmla="*/ 212 h 240"/>
                <a:gd name="T8" fmla="*/ 55 w 331"/>
                <a:gd name="T9" fmla="*/ 91 h 240"/>
                <a:gd name="T10" fmla="*/ 55 w 331"/>
                <a:gd name="T11" fmla="*/ 91 h 240"/>
                <a:gd name="T12" fmla="*/ 330 w 331"/>
                <a:gd name="T13" fmla="*/ 18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1" h="240">
                  <a:moveTo>
                    <a:pt x="330" y="188"/>
                  </a:moveTo>
                  <a:lnTo>
                    <a:pt x="330" y="188"/>
                  </a:lnTo>
                  <a:cubicBezTo>
                    <a:pt x="203" y="239"/>
                    <a:pt x="0" y="212"/>
                    <a:pt x="0" y="212"/>
                  </a:cubicBezTo>
                  <a:lnTo>
                    <a:pt x="0" y="212"/>
                  </a:lnTo>
                  <a:cubicBezTo>
                    <a:pt x="0" y="171"/>
                    <a:pt x="24" y="139"/>
                    <a:pt x="55" y="91"/>
                  </a:cubicBezTo>
                  <a:lnTo>
                    <a:pt x="55" y="91"/>
                  </a:lnTo>
                  <a:cubicBezTo>
                    <a:pt x="127" y="44"/>
                    <a:pt x="253" y="0"/>
                    <a:pt x="330" y="188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4" name="Freeform 129">
              <a:extLst>
                <a:ext uri="{FF2B5EF4-FFF2-40B4-BE49-F238E27FC236}">
                  <a16:creationId xmlns:a16="http://schemas.microsoft.com/office/drawing/2014/main" id="{3CAB95BC-0A79-4D74-BBCF-2D73F9774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7697" y="11922590"/>
              <a:ext cx="703111" cy="510855"/>
            </a:xfrm>
            <a:custGeom>
              <a:avLst/>
              <a:gdLst>
                <a:gd name="T0" fmla="*/ 523 w 564"/>
                <a:gd name="T1" fmla="*/ 0 h 409"/>
                <a:gd name="T2" fmla="*/ 523 w 564"/>
                <a:gd name="T3" fmla="*/ 0 h 409"/>
                <a:gd name="T4" fmla="*/ 411 w 564"/>
                <a:gd name="T5" fmla="*/ 279 h 409"/>
                <a:gd name="T6" fmla="*/ 411 w 564"/>
                <a:gd name="T7" fmla="*/ 279 h 409"/>
                <a:gd name="T8" fmla="*/ 348 w 564"/>
                <a:gd name="T9" fmla="*/ 317 h 409"/>
                <a:gd name="T10" fmla="*/ 348 w 564"/>
                <a:gd name="T11" fmla="*/ 317 h 409"/>
                <a:gd name="T12" fmla="*/ 18 w 564"/>
                <a:gd name="T13" fmla="*/ 341 h 409"/>
                <a:gd name="T14" fmla="*/ 18 w 564"/>
                <a:gd name="T15" fmla="*/ 341 h 409"/>
                <a:gd name="T16" fmla="*/ 20 w 564"/>
                <a:gd name="T17" fmla="*/ 319 h 409"/>
                <a:gd name="T18" fmla="*/ 20 w 564"/>
                <a:gd name="T19" fmla="*/ 319 h 409"/>
                <a:gd name="T20" fmla="*/ 20 w 564"/>
                <a:gd name="T21" fmla="*/ 319 h 409"/>
                <a:gd name="T22" fmla="*/ 41 w 564"/>
                <a:gd name="T23" fmla="*/ 384 h 409"/>
                <a:gd name="T24" fmla="*/ 41 w 564"/>
                <a:gd name="T25" fmla="*/ 384 h 409"/>
                <a:gd name="T26" fmla="*/ 431 w 564"/>
                <a:gd name="T27" fmla="*/ 327 h 409"/>
                <a:gd name="T28" fmla="*/ 431 w 564"/>
                <a:gd name="T29" fmla="*/ 327 h 409"/>
                <a:gd name="T30" fmla="*/ 560 w 564"/>
                <a:gd name="T31" fmla="*/ 68 h 409"/>
                <a:gd name="T32" fmla="*/ 560 w 564"/>
                <a:gd name="T33" fmla="*/ 68 h 409"/>
                <a:gd name="T34" fmla="*/ 523 w 564"/>
                <a:gd name="T35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4" h="409">
                  <a:moveTo>
                    <a:pt x="523" y="0"/>
                  </a:moveTo>
                  <a:lnTo>
                    <a:pt x="523" y="0"/>
                  </a:lnTo>
                  <a:cubicBezTo>
                    <a:pt x="526" y="64"/>
                    <a:pt x="507" y="187"/>
                    <a:pt x="411" y="279"/>
                  </a:cubicBezTo>
                  <a:lnTo>
                    <a:pt x="411" y="279"/>
                  </a:lnTo>
                  <a:cubicBezTo>
                    <a:pt x="395" y="295"/>
                    <a:pt x="373" y="307"/>
                    <a:pt x="348" y="317"/>
                  </a:cubicBezTo>
                  <a:lnTo>
                    <a:pt x="348" y="317"/>
                  </a:lnTo>
                  <a:cubicBezTo>
                    <a:pt x="221" y="368"/>
                    <a:pt x="18" y="341"/>
                    <a:pt x="18" y="341"/>
                  </a:cubicBezTo>
                  <a:lnTo>
                    <a:pt x="18" y="341"/>
                  </a:lnTo>
                  <a:cubicBezTo>
                    <a:pt x="18" y="334"/>
                    <a:pt x="19" y="326"/>
                    <a:pt x="20" y="319"/>
                  </a:cubicBezTo>
                  <a:lnTo>
                    <a:pt x="20" y="319"/>
                  </a:lnTo>
                  <a:lnTo>
                    <a:pt x="20" y="319"/>
                  </a:lnTo>
                  <a:cubicBezTo>
                    <a:pt x="20" y="319"/>
                    <a:pt x="0" y="360"/>
                    <a:pt x="41" y="384"/>
                  </a:cubicBezTo>
                  <a:lnTo>
                    <a:pt x="41" y="384"/>
                  </a:lnTo>
                  <a:cubicBezTo>
                    <a:pt x="82" y="408"/>
                    <a:pt x="351" y="390"/>
                    <a:pt x="431" y="327"/>
                  </a:cubicBezTo>
                  <a:lnTo>
                    <a:pt x="431" y="327"/>
                  </a:lnTo>
                  <a:cubicBezTo>
                    <a:pt x="510" y="264"/>
                    <a:pt x="556" y="87"/>
                    <a:pt x="560" y="68"/>
                  </a:cubicBezTo>
                  <a:lnTo>
                    <a:pt x="560" y="68"/>
                  </a:lnTo>
                  <a:cubicBezTo>
                    <a:pt x="563" y="56"/>
                    <a:pt x="544" y="22"/>
                    <a:pt x="523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5" name="Freeform 134">
              <a:extLst>
                <a:ext uri="{FF2B5EF4-FFF2-40B4-BE49-F238E27FC236}">
                  <a16:creationId xmlns:a16="http://schemas.microsoft.com/office/drawing/2014/main" id="{5F47768A-3B81-489E-BC6C-66B1DB607E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28266" y="5863762"/>
              <a:ext cx="560291" cy="527332"/>
            </a:xfrm>
            <a:custGeom>
              <a:avLst/>
              <a:gdLst>
                <a:gd name="T0" fmla="*/ 14 w 451"/>
                <a:gd name="T1" fmla="*/ 154 h 422"/>
                <a:gd name="T2" fmla="*/ 14 w 451"/>
                <a:gd name="T3" fmla="*/ 154 h 422"/>
                <a:gd name="T4" fmla="*/ 15 w 451"/>
                <a:gd name="T5" fmla="*/ 146 h 422"/>
                <a:gd name="T6" fmla="*/ 15 w 451"/>
                <a:gd name="T7" fmla="*/ 146 h 422"/>
                <a:gd name="T8" fmla="*/ 18 w 451"/>
                <a:gd name="T9" fmla="*/ 136 h 422"/>
                <a:gd name="T10" fmla="*/ 18 w 451"/>
                <a:gd name="T11" fmla="*/ 136 h 422"/>
                <a:gd name="T12" fmla="*/ 125 w 451"/>
                <a:gd name="T13" fmla="*/ 16 h 422"/>
                <a:gd name="T14" fmla="*/ 125 w 451"/>
                <a:gd name="T15" fmla="*/ 16 h 422"/>
                <a:gd name="T16" fmla="*/ 216 w 451"/>
                <a:gd name="T17" fmla="*/ 4 h 422"/>
                <a:gd name="T18" fmla="*/ 216 w 451"/>
                <a:gd name="T19" fmla="*/ 4 h 422"/>
                <a:gd name="T20" fmla="*/ 307 w 451"/>
                <a:gd name="T21" fmla="*/ 27 h 422"/>
                <a:gd name="T22" fmla="*/ 307 w 451"/>
                <a:gd name="T23" fmla="*/ 27 h 422"/>
                <a:gd name="T24" fmla="*/ 404 w 451"/>
                <a:gd name="T25" fmla="*/ 81 h 422"/>
                <a:gd name="T26" fmla="*/ 404 w 451"/>
                <a:gd name="T27" fmla="*/ 81 h 422"/>
                <a:gd name="T28" fmla="*/ 449 w 451"/>
                <a:gd name="T29" fmla="*/ 201 h 422"/>
                <a:gd name="T30" fmla="*/ 449 w 451"/>
                <a:gd name="T31" fmla="*/ 201 h 422"/>
                <a:gd name="T32" fmla="*/ 436 w 451"/>
                <a:gd name="T33" fmla="*/ 269 h 422"/>
                <a:gd name="T34" fmla="*/ 436 w 451"/>
                <a:gd name="T35" fmla="*/ 269 h 422"/>
                <a:gd name="T36" fmla="*/ 435 w 451"/>
                <a:gd name="T37" fmla="*/ 276 h 422"/>
                <a:gd name="T38" fmla="*/ 435 w 451"/>
                <a:gd name="T39" fmla="*/ 276 h 422"/>
                <a:gd name="T40" fmla="*/ 433 w 451"/>
                <a:gd name="T41" fmla="*/ 287 h 422"/>
                <a:gd name="T42" fmla="*/ 433 w 451"/>
                <a:gd name="T43" fmla="*/ 287 h 422"/>
                <a:gd name="T44" fmla="*/ 325 w 451"/>
                <a:gd name="T45" fmla="*/ 405 h 422"/>
                <a:gd name="T46" fmla="*/ 325 w 451"/>
                <a:gd name="T47" fmla="*/ 405 h 422"/>
                <a:gd name="T48" fmla="*/ 234 w 451"/>
                <a:gd name="T49" fmla="*/ 419 h 422"/>
                <a:gd name="T50" fmla="*/ 234 w 451"/>
                <a:gd name="T51" fmla="*/ 419 h 422"/>
                <a:gd name="T52" fmla="*/ 143 w 451"/>
                <a:gd name="T53" fmla="*/ 396 h 422"/>
                <a:gd name="T54" fmla="*/ 143 w 451"/>
                <a:gd name="T55" fmla="*/ 396 h 422"/>
                <a:gd name="T56" fmla="*/ 47 w 451"/>
                <a:gd name="T57" fmla="*/ 341 h 422"/>
                <a:gd name="T58" fmla="*/ 47 w 451"/>
                <a:gd name="T59" fmla="*/ 341 h 422"/>
                <a:gd name="T60" fmla="*/ 2 w 451"/>
                <a:gd name="T61" fmla="*/ 221 h 422"/>
                <a:gd name="T62" fmla="*/ 2 w 451"/>
                <a:gd name="T63" fmla="*/ 221 h 422"/>
                <a:gd name="T64" fmla="*/ 14 w 451"/>
                <a:gd name="T65" fmla="*/ 154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1" h="422">
                  <a:moveTo>
                    <a:pt x="14" y="154"/>
                  </a:moveTo>
                  <a:lnTo>
                    <a:pt x="14" y="154"/>
                  </a:lnTo>
                  <a:cubicBezTo>
                    <a:pt x="14" y="151"/>
                    <a:pt x="15" y="149"/>
                    <a:pt x="15" y="146"/>
                  </a:cubicBezTo>
                  <a:lnTo>
                    <a:pt x="15" y="146"/>
                  </a:lnTo>
                  <a:cubicBezTo>
                    <a:pt x="16" y="142"/>
                    <a:pt x="17" y="139"/>
                    <a:pt x="18" y="136"/>
                  </a:cubicBezTo>
                  <a:lnTo>
                    <a:pt x="18" y="136"/>
                  </a:lnTo>
                  <a:cubicBezTo>
                    <a:pt x="35" y="72"/>
                    <a:pt x="76" y="34"/>
                    <a:pt x="125" y="16"/>
                  </a:cubicBezTo>
                  <a:lnTo>
                    <a:pt x="125" y="16"/>
                  </a:lnTo>
                  <a:cubicBezTo>
                    <a:pt x="155" y="4"/>
                    <a:pt x="186" y="0"/>
                    <a:pt x="216" y="4"/>
                  </a:cubicBezTo>
                  <a:lnTo>
                    <a:pt x="216" y="4"/>
                  </a:lnTo>
                  <a:cubicBezTo>
                    <a:pt x="249" y="6"/>
                    <a:pt x="280" y="15"/>
                    <a:pt x="307" y="27"/>
                  </a:cubicBezTo>
                  <a:lnTo>
                    <a:pt x="307" y="27"/>
                  </a:lnTo>
                  <a:cubicBezTo>
                    <a:pt x="364" y="50"/>
                    <a:pt x="404" y="81"/>
                    <a:pt x="404" y="81"/>
                  </a:cubicBezTo>
                  <a:lnTo>
                    <a:pt x="404" y="81"/>
                  </a:lnTo>
                  <a:cubicBezTo>
                    <a:pt x="433" y="111"/>
                    <a:pt x="450" y="151"/>
                    <a:pt x="449" y="201"/>
                  </a:cubicBezTo>
                  <a:lnTo>
                    <a:pt x="449" y="201"/>
                  </a:lnTo>
                  <a:cubicBezTo>
                    <a:pt x="445" y="221"/>
                    <a:pt x="440" y="244"/>
                    <a:pt x="436" y="269"/>
                  </a:cubicBezTo>
                  <a:lnTo>
                    <a:pt x="436" y="269"/>
                  </a:lnTo>
                  <a:cubicBezTo>
                    <a:pt x="436" y="271"/>
                    <a:pt x="436" y="273"/>
                    <a:pt x="435" y="276"/>
                  </a:cubicBezTo>
                  <a:lnTo>
                    <a:pt x="435" y="276"/>
                  </a:lnTo>
                  <a:cubicBezTo>
                    <a:pt x="434" y="279"/>
                    <a:pt x="433" y="283"/>
                    <a:pt x="433" y="287"/>
                  </a:cubicBezTo>
                  <a:lnTo>
                    <a:pt x="433" y="287"/>
                  </a:lnTo>
                  <a:cubicBezTo>
                    <a:pt x="416" y="350"/>
                    <a:pt x="375" y="388"/>
                    <a:pt x="325" y="405"/>
                  </a:cubicBezTo>
                  <a:lnTo>
                    <a:pt x="325" y="405"/>
                  </a:lnTo>
                  <a:cubicBezTo>
                    <a:pt x="296" y="418"/>
                    <a:pt x="265" y="421"/>
                    <a:pt x="234" y="419"/>
                  </a:cubicBezTo>
                  <a:lnTo>
                    <a:pt x="234" y="419"/>
                  </a:lnTo>
                  <a:cubicBezTo>
                    <a:pt x="202" y="416"/>
                    <a:pt x="171" y="407"/>
                    <a:pt x="143" y="396"/>
                  </a:cubicBezTo>
                  <a:lnTo>
                    <a:pt x="143" y="396"/>
                  </a:lnTo>
                  <a:cubicBezTo>
                    <a:pt x="87" y="372"/>
                    <a:pt x="47" y="341"/>
                    <a:pt x="47" y="341"/>
                  </a:cubicBezTo>
                  <a:lnTo>
                    <a:pt x="47" y="341"/>
                  </a:lnTo>
                  <a:cubicBezTo>
                    <a:pt x="17" y="311"/>
                    <a:pt x="0" y="270"/>
                    <a:pt x="2" y="221"/>
                  </a:cubicBezTo>
                  <a:lnTo>
                    <a:pt x="2" y="221"/>
                  </a:lnTo>
                  <a:cubicBezTo>
                    <a:pt x="6" y="201"/>
                    <a:pt x="9" y="178"/>
                    <a:pt x="14" y="154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6" name="Freeform 135">
              <a:extLst>
                <a:ext uri="{FF2B5EF4-FFF2-40B4-BE49-F238E27FC236}">
                  <a16:creationId xmlns:a16="http://schemas.microsoft.com/office/drawing/2014/main" id="{08860A9C-575E-4FCA-A5E1-83783ACDE9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17281" y="6001089"/>
              <a:ext cx="538319" cy="543814"/>
            </a:xfrm>
            <a:custGeom>
              <a:avLst/>
              <a:gdLst>
                <a:gd name="T0" fmla="*/ 13 w 431"/>
                <a:gd name="T1" fmla="*/ 195 h 438"/>
                <a:gd name="T2" fmla="*/ 13 w 431"/>
                <a:gd name="T3" fmla="*/ 195 h 438"/>
                <a:gd name="T4" fmla="*/ 191 w 431"/>
                <a:gd name="T5" fmla="*/ 424 h 438"/>
                <a:gd name="T6" fmla="*/ 191 w 431"/>
                <a:gd name="T7" fmla="*/ 424 h 438"/>
                <a:gd name="T8" fmla="*/ 417 w 431"/>
                <a:gd name="T9" fmla="*/ 242 h 438"/>
                <a:gd name="T10" fmla="*/ 417 w 431"/>
                <a:gd name="T11" fmla="*/ 242 h 438"/>
                <a:gd name="T12" fmla="*/ 239 w 431"/>
                <a:gd name="T13" fmla="*/ 13 h 438"/>
                <a:gd name="T14" fmla="*/ 239 w 431"/>
                <a:gd name="T15" fmla="*/ 13 h 438"/>
                <a:gd name="T16" fmla="*/ 13 w 431"/>
                <a:gd name="T17" fmla="*/ 1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1" h="438">
                  <a:moveTo>
                    <a:pt x="13" y="195"/>
                  </a:moveTo>
                  <a:lnTo>
                    <a:pt x="13" y="195"/>
                  </a:lnTo>
                  <a:cubicBezTo>
                    <a:pt x="0" y="308"/>
                    <a:pt x="79" y="410"/>
                    <a:pt x="191" y="424"/>
                  </a:cubicBezTo>
                  <a:lnTo>
                    <a:pt x="191" y="424"/>
                  </a:lnTo>
                  <a:cubicBezTo>
                    <a:pt x="302" y="437"/>
                    <a:pt x="404" y="356"/>
                    <a:pt x="417" y="242"/>
                  </a:cubicBezTo>
                  <a:lnTo>
                    <a:pt x="417" y="242"/>
                  </a:lnTo>
                  <a:cubicBezTo>
                    <a:pt x="430" y="129"/>
                    <a:pt x="351" y="26"/>
                    <a:pt x="239" y="13"/>
                  </a:cubicBezTo>
                  <a:lnTo>
                    <a:pt x="239" y="13"/>
                  </a:lnTo>
                  <a:cubicBezTo>
                    <a:pt x="127" y="0"/>
                    <a:pt x="26" y="81"/>
                    <a:pt x="13" y="195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7" name="Freeform 136">
              <a:extLst>
                <a:ext uri="{FF2B5EF4-FFF2-40B4-BE49-F238E27FC236}">
                  <a16:creationId xmlns:a16="http://schemas.microsoft.com/office/drawing/2014/main" id="{F427B70D-860C-4F46-A5FA-2DB48BE947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44749" y="5731931"/>
              <a:ext cx="626206" cy="620712"/>
            </a:xfrm>
            <a:custGeom>
              <a:avLst/>
              <a:gdLst>
                <a:gd name="T0" fmla="*/ 162 w 502"/>
                <a:gd name="T1" fmla="*/ 57 h 500"/>
                <a:gd name="T2" fmla="*/ 162 w 502"/>
                <a:gd name="T3" fmla="*/ 57 h 500"/>
                <a:gd name="T4" fmla="*/ 198 w 502"/>
                <a:gd name="T5" fmla="*/ 84 h 500"/>
                <a:gd name="T6" fmla="*/ 198 w 502"/>
                <a:gd name="T7" fmla="*/ 84 h 500"/>
                <a:gd name="T8" fmla="*/ 194 w 502"/>
                <a:gd name="T9" fmla="*/ 95 h 500"/>
                <a:gd name="T10" fmla="*/ 194 w 502"/>
                <a:gd name="T11" fmla="*/ 95 h 500"/>
                <a:gd name="T12" fmla="*/ 362 w 502"/>
                <a:gd name="T13" fmla="*/ 145 h 500"/>
                <a:gd name="T14" fmla="*/ 362 w 502"/>
                <a:gd name="T15" fmla="*/ 145 h 500"/>
                <a:gd name="T16" fmla="*/ 391 w 502"/>
                <a:gd name="T17" fmla="*/ 173 h 500"/>
                <a:gd name="T18" fmla="*/ 391 w 502"/>
                <a:gd name="T19" fmla="*/ 173 h 500"/>
                <a:gd name="T20" fmla="*/ 401 w 502"/>
                <a:gd name="T21" fmla="*/ 180 h 500"/>
                <a:gd name="T22" fmla="*/ 401 w 502"/>
                <a:gd name="T23" fmla="*/ 180 h 500"/>
                <a:gd name="T24" fmla="*/ 423 w 502"/>
                <a:gd name="T25" fmla="*/ 430 h 500"/>
                <a:gd name="T26" fmla="*/ 423 w 502"/>
                <a:gd name="T27" fmla="*/ 430 h 500"/>
                <a:gd name="T28" fmla="*/ 403 w 502"/>
                <a:gd name="T29" fmla="*/ 487 h 500"/>
                <a:gd name="T30" fmla="*/ 403 w 502"/>
                <a:gd name="T31" fmla="*/ 487 h 500"/>
                <a:gd name="T32" fmla="*/ 372 w 502"/>
                <a:gd name="T33" fmla="*/ 443 h 500"/>
                <a:gd name="T34" fmla="*/ 372 w 502"/>
                <a:gd name="T35" fmla="*/ 443 h 500"/>
                <a:gd name="T36" fmla="*/ 226 w 502"/>
                <a:gd name="T37" fmla="*/ 292 h 500"/>
                <a:gd name="T38" fmla="*/ 226 w 502"/>
                <a:gd name="T39" fmla="*/ 292 h 500"/>
                <a:gd name="T40" fmla="*/ 4 w 502"/>
                <a:gd name="T41" fmla="*/ 172 h 500"/>
                <a:gd name="T42" fmla="*/ 4 w 502"/>
                <a:gd name="T43" fmla="*/ 172 h 500"/>
                <a:gd name="T44" fmla="*/ 162 w 502"/>
                <a:gd name="T45" fmla="*/ 57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2" h="500">
                  <a:moveTo>
                    <a:pt x="162" y="57"/>
                  </a:moveTo>
                  <a:lnTo>
                    <a:pt x="162" y="57"/>
                  </a:lnTo>
                  <a:cubicBezTo>
                    <a:pt x="162" y="74"/>
                    <a:pt x="226" y="23"/>
                    <a:pt x="198" y="84"/>
                  </a:cubicBezTo>
                  <a:lnTo>
                    <a:pt x="198" y="84"/>
                  </a:lnTo>
                  <a:cubicBezTo>
                    <a:pt x="196" y="88"/>
                    <a:pt x="195" y="92"/>
                    <a:pt x="194" y="95"/>
                  </a:cubicBezTo>
                  <a:lnTo>
                    <a:pt x="194" y="95"/>
                  </a:lnTo>
                  <a:cubicBezTo>
                    <a:pt x="254" y="93"/>
                    <a:pt x="315" y="112"/>
                    <a:pt x="362" y="145"/>
                  </a:cubicBezTo>
                  <a:lnTo>
                    <a:pt x="362" y="145"/>
                  </a:lnTo>
                  <a:cubicBezTo>
                    <a:pt x="374" y="152"/>
                    <a:pt x="383" y="162"/>
                    <a:pt x="391" y="173"/>
                  </a:cubicBezTo>
                  <a:lnTo>
                    <a:pt x="391" y="173"/>
                  </a:lnTo>
                  <a:cubicBezTo>
                    <a:pt x="395" y="175"/>
                    <a:pt x="398" y="178"/>
                    <a:pt x="401" y="180"/>
                  </a:cubicBezTo>
                  <a:lnTo>
                    <a:pt x="401" y="180"/>
                  </a:lnTo>
                  <a:cubicBezTo>
                    <a:pt x="501" y="243"/>
                    <a:pt x="423" y="430"/>
                    <a:pt x="423" y="430"/>
                  </a:cubicBezTo>
                  <a:lnTo>
                    <a:pt x="423" y="430"/>
                  </a:lnTo>
                  <a:cubicBezTo>
                    <a:pt x="423" y="430"/>
                    <a:pt x="413" y="476"/>
                    <a:pt x="403" y="487"/>
                  </a:cubicBezTo>
                  <a:lnTo>
                    <a:pt x="403" y="487"/>
                  </a:lnTo>
                  <a:cubicBezTo>
                    <a:pt x="393" y="499"/>
                    <a:pt x="372" y="464"/>
                    <a:pt x="372" y="443"/>
                  </a:cubicBezTo>
                  <a:lnTo>
                    <a:pt x="372" y="443"/>
                  </a:lnTo>
                  <a:cubicBezTo>
                    <a:pt x="378" y="227"/>
                    <a:pt x="226" y="292"/>
                    <a:pt x="226" y="292"/>
                  </a:cubicBezTo>
                  <a:lnTo>
                    <a:pt x="226" y="292"/>
                  </a:lnTo>
                  <a:cubicBezTo>
                    <a:pt x="226" y="292"/>
                    <a:pt x="0" y="345"/>
                    <a:pt x="4" y="172"/>
                  </a:cubicBezTo>
                  <a:lnTo>
                    <a:pt x="4" y="172"/>
                  </a:lnTo>
                  <a:cubicBezTo>
                    <a:pt x="9" y="0"/>
                    <a:pt x="161" y="41"/>
                    <a:pt x="162" y="5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8" name="Freeform 137">
              <a:extLst>
                <a:ext uri="{FF2B5EF4-FFF2-40B4-BE49-F238E27FC236}">
                  <a16:creationId xmlns:a16="http://schemas.microsoft.com/office/drawing/2014/main" id="{3714B89B-F175-42C7-961A-E448B00E77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4322" y="6165880"/>
              <a:ext cx="98874" cy="126342"/>
            </a:xfrm>
            <a:custGeom>
              <a:avLst/>
              <a:gdLst>
                <a:gd name="T0" fmla="*/ 5 w 78"/>
                <a:gd name="T1" fmla="*/ 42 h 100"/>
                <a:gd name="T2" fmla="*/ 5 w 78"/>
                <a:gd name="T3" fmla="*/ 42 h 100"/>
                <a:gd name="T4" fmla="*/ 29 w 78"/>
                <a:gd name="T5" fmla="*/ 95 h 100"/>
                <a:gd name="T6" fmla="*/ 29 w 78"/>
                <a:gd name="T7" fmla="*/ 95 h 100"/>
                <a:gd name="T8" fmla="*/ 72 w 78"/>
                <a:gd name="T9" fmla="*/ 56 h 100"/>
                <a:gd name="T10" fmla="*/ 72 w 78"/>
                <a:gd name="T11" fmla="*/ 56 h 100"/>
                <a:gd name="T12" fmla="*/ 48 w 78"/>
                <a:gd name="T13" fmla="*/ 3 h 100"/>
                <a:gd name="T14" fmla="*/ 48 w 78"/>
                <a:gd name="T15" fmla="*/ 3 h 100"/>
                <a:gd name="T16" fmla="*/ 5 w 78"/>
                <a:gd name="T17" fmla="*/ 4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100">
                  <a:moveTo>
                    <a:pt x="5" y="42"/>
                  </a:moveTo>
                  <a:lnTo>
                    <a:pt x="5" y="42"/>
                  </a:lnTo>
                  <a:cubicBezTo>
                    <a:pt x="0" y="68"/>
                    <a:pt x="11" y="91"/>
                    <a:pt x="29" y="95"/>
                  </a:cubicBezTo>
                  <a:lnTo>
                    <a:pt x="29" y="95"/>
                  </a:lnTo>
                  <a:cubicBezTo>
                    <a:pt x="48" y="99"/>
                    <a:pt x="66" y="81"/>
                    <a:pt x="72" y="56"/>
                  </a:cubicBezTo>
                  <a:lnTo>
                    <a:pt x="72" y="56"/>
                  </a:lnTo>
                  <a:cubicBezTo>
                    <a:pt x="77" y="31"/>
                    <a:pt x="66" y="7"/>
                    <a:pt x="48" y="3"/>
                  </a:cubicBezTo>
                  <a:lnTo>
                    <a:pt x="48" y="3"/>
                  </a:lnTo>
                  <a:cubicBezTo>
                    <a:pt x="30" y="0"/>
                    <a:pt x="10" y="17"/>
                    <a:pt x="5" y="42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39" name="Freeform 138">
              <a:extLst>
                <a:ext uri="{FF2B5EF4-FFF2-40B4-BE49-F238E27FC236}">
                  <a16:creationId xmlns:a16="http://schemas.microsoft.com/office/drawing/2014/main" id="{9B630520-1F96-4FED-8AEA-CC2DA03EE3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84192" y="6259261"/>
              <a:ext cx="93380" cy="126338"/>
            </a:xfrm>
            <a:custGeom>
              <a:avLst/>
              <a:gdLst>
                <a:gd name="T0" fmla="*/ 4 w 77"/>
                <a:gd name="T1" fmla="*/ 42 h 100"/>
                <a:gd name="T2" fmla="*/ 4 w 77"/>
                <a:gd name="T3" fmla="*/ 42 h 100"/>
                <a:gd name="T4" fmla="*/ 28 w 77"/>
                <a:gd name="T5" fmla="*/ 96 h 100"/>
                <a:gd name="T6" fmla="*/ 28 w 77"/>
                <a:gd name="T7" fmla="*/ 96 h 100"/>
                <a:gd name="T8" fmla="*/ 71 w 77"/>
                <a:gd name="T9" fmla="*/ 57 h 100"/>
                <a:gd name="T10" fmla="*/ 71 w 77"/>
                <a:gd name="T11" fmla="*/ 57 h 100"/>
                <a:gd name="T12" fmla="*/ 47 w 77"/>
                <a:gd name="T13" fmla="*/ 4 h 100"/>
                <a:gd name="T14" fmla="*/ 47 w 77"/>
                <a:gd name="T15" fmla="*/ 4 h 100"/>
                <a:gd name="T16" fmla="*/ 4 w 77"/>
                <a:gd name="T17" fmla="*/ 4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100">
                  <a:moveTo>
                    <a:pt x="4" y="42"/>
                  </a:moveTo>
                  <a:lnTo>
                    <a:pt x="4" y="42"/>
                  </a:lnTo>
                  <a:cubicBezTo>
                    <a:pt x="0" y="68"/>
                    <a:pt x="10" y="92"/>
                    <a:pt x="28" y="96"/>
                  </a:cubicBezTo>
                  <a:lnTo>
                    <a:pt x="28" y="96"/>
                  </a:lnTo>
                  <a:cubicBezTo>
                    <a:pt x="47" y="99"/>
                    <a:pt x="65" y="82"/>
                    <a:pt x="71" y="57"/>
                  </a:cubicBezTo>
                  <a:lnTo>
                    <a:pt x="71" y="57"/>
                  </a:lnTo>
                  <a:cubicBezTo>
                    <a:pt x="76" y="31"/>
                    <a:pt x="65" y="8"/>
                    <a:pt x="47" y="4"/>
                  </a:cubicBezTo>
                  <a:lnTo>
                    <a:pt x="47" y="4"/>
                  </a:lnTo>
                  <a:cubicBezTo>
                    <a:pt x="29" y="0"/>
                    <a:pt x="10" y="18"/>
                    <a:pt x="4" y="42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0" name="Freeform 139">
              <a:extLst>
                <a:ext uri="{FF2B5EF4-FFF2-40B4-BE49-F238E27FC236}">
                  <a16:creationId xmlns:a16="http://schemas.microsoft.com/office/drawing/2014/main" id="{46C0DD10-0FEF-40E1-9A0F-712C9441B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28532" y="6385601"/>
              <a:ext cx="2087358" cy="2433421"/>
            </a:xfrm>
            <a:custGeom>
              <a:avLst/>
              <a:gdLst>
                <a:gd name="T0" fmla="*/ 1673 w 1674"/>
                <a:gd name="T1" fmla="*/ 742 h 1955"/>
                <a:gd name="T2" fmla="*/ 1673 w 1674"/>
                <a:gd name="T3" fmla="*/ 742 h 1955"/>
                <a:gd name="T4" fmla="*/ 960 w 1674"/>
                <a:gd name="T5" fmla="*/ 251 h 1955"/>
                <a:gd name="T6" fmla="*/ 960 w 1674"/>
                <a:gd name="T7" fmla="*/ 251 h 1955"/>
                <a:gd name="T8" fmla="*/ 106 w 1674"/>
                <a:gd name="T9" fmla="*/ 947 h 1955"/>
                <a:gd name="T10" fmla="*/ 0 w 1674"/>
                <a:gd name="T11" fmla="*/ 1696 h 1955"/>
                <a:gd name="T12" fmla="*/ 0 w 1674"/>
                <a:gd name="T13" fmla="*/ 1696 h 1955"/>
                <a:gd name="T14" fmla="*/ 1534 w 1674"/>
                <a:gd name="T15" fmla="*/ 1954 h 1955"/>
                <a:gd name="T16" fmla="*/ 1673 w 1674"/>
                <a:gd name="T17" fmla="*/ 742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4" h="1955">
                  <a:moveTo>
                    <a:pt x="1673" y="742"/>
                  </a:moveTo>
                  <a:lnTo>
                    <a:pt x="1673" y="742"/>
                  </a:lnTo>
                  <a:cubicBezTo>
                    <a:pt x="1611" y="199"/>
                    <a:pt x="960" y="251"/>
                    <a:pt x="960" y="251"/>
                  </a:cubicBezTo>
                  <a:lnTo>
                    <a:pt x="960" y="251"/>
                  </a:lnTo>
                  <a:cubicBezTo>
                    <a:pt x="960" y="251"/>
                    <a:pt x="279" y="0"/>
                    <a:pt x="106" y="947"/>
                  </a:cubicBezTo>
                  <a:lnTo>
                    <a:pt x="0" y="1696"/>
                  </a:lnTo>
                  <a:lnTo>
                    <a:pt x="0" y="1696"/>
                  </a:lnTo>
                  <a:cubicBezTo>
                    <a:pt x="0" y="1696"/>
                    <a:pt x="767" y="1845"/>
                    <a:pt x="1534" y="1954"/>
                  </a:cubicBezTo>
                  <a:lnTo>
                    <a:pt x="1673" y="74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1" name="Freeform 140">
              <a:extLst>
                <a:ext uri="{FF2B5EF4-FFF2-40B4-BE49-F238E27FC236}">
                  <a16:creationId xmlns:a16="http://schemas.microsoft.com/office/drawing/2014/main" id="{B2F6705F-2E4A-4FD5-86AE-B4F24CECCD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90212" y="8500425"/>
              <a:ext cx="2378491" cy="3394703"/>
            </a:xfrm>
            <a:custGeom>
              <a:avLst/>
              <a:gdLst>
                <a:gd name="T0" fmla="*/ 1504 w 1911"/>
                <a:gd name="T1" fmla="*/ 2599 h 2726"/>
                <a:gd name="T2" fmla="*/ 1504 w 1911"/>
                <a:gd name="T3" fmla="*/ 2599 h 2726"/>
                <a:gd name="T4" fmla="*/ 1439 w 1911"/>
                <a:gd name="T5" fmla="*/ 2610 h 2726"/>
                <a:gd name="T6" fmla="*/ 1439 w 1911"/>
                <a:gd name="T7" fmla="*/ 2610 h 2726"/>
                <a:gd name="T8" fmla="*/ 1425 w 1911"/>
                <a:gd name="T9" fmla="*/ 2612 h 2726"/>
                <a:gd name="T10" fmla="*/ 1425 w 1911"/>
                <a:gd name="T11" fmla="*/ 2612 h 2726"/>
                <a:gd name="T12" fmla="*/ 1425 w 1911"/>
                <a:gd name="T13" fmla="*/ 2612 h 2726"/>
                <a:gd name="T14" fmla="*/ 1066 w 1911"/>
                <a:gd name="T15" fmla="*/ 2642 h 2726"/>
                <a:gd name="T16" fmla="*/ 990 w 1911"/>
                <a:gd name="T17" fmla="*/ 339 h 2726"/>
                <a:gd name="T18" fmla="*/ 990 w 1911"/>
                <a:gd name="T19" fmla="*/ 339 h 2726"/>
                <a:gd name="T20" fmla="*/ 491 w 1911"/>
                <a:gd name="T21" fmla="*/ 1537 h 2726"/>
                <a:gd name="T22" fmla="*/ 491 w 1911"/>
                <a:gd name="T23" fmla="*/ 1537 h 2726"/>
                <a:gd name="T24" fmla="*/ 585 w 1911"/>
                <a:gd name="T25" fmla="*/ 2551 h 2726"/>
                <a:gd name="T26" fmla="*/ 585 w 1911"/>
                <a:gd name="T27" fmla="*/ 2551 h 2726"/>
                <a:gd name="T28" fmla="*/ 453 w 1911"/>
                <a:gd name="T29" fmla="*/ 2666 h 2726"/>
                <a:gd name="T30" fmla="*/ 453 w 1911"/>
                <a:gd name="T31" fmla="*/ 2666 h 2726"/>
                <a:gd name="T32" fmla="*/ 439 w 1911"/>
                <a:gd name="T33" fmla="*/ 2672 h 2726"/>
                <a:gd name="T34" fmla="*/ 439 w 1911"/>
                <a:gd name="T35" fmla="*/ 2672 h 2726"/>
                <a:gd name="T36" fmla="*/ 37 w 1911"/>
                <a:gd name="T37" fmla="*/ 2705 h 2726"/>
                <a:gd name="T38" fmla="*/ 37 w 1911"/>
                <a:gd name="T39" fmla="*/ 2705 h 2726"/>
                <a:gd name="T40" fmla="*/ 14 w 1911"/>
                <a:gd name="T41" fmla="*/ 1622 h 2726"/>
                <a:gd name="T42" fmla="*/ 14 w 1911"/>
                <a:gd name="T43" fmla="*/ 1622 h 2726"/>
                <a:gd name="T44" fmla="*/ 80 w 1911"/>
                <a:gd name="T45" fmla="*/ 1282 h 2726"/>
                <a:gd name="T46" fmla="*/ 80 w 1911"/>
                <a:gd name="T47" fmla="*/ 1282 h 2726"/>
                <a:gd name="T48" fmla="*/ 491 w 1911"/>
                <a:gd name="T49" fmla="*/ 0 h 2726"/>
                <a:gd name="T50" fmla="*/ 491 w 1911"/>
                <a:gd name="T51" fmla="*/ 0 h 2726"/>
                <a:gd name="T52" fmla="*/ 1036 w 1911"/>
                <a:gd name="T53" fmla="*/ 84 h 2726"/>
                <a:gd name="T54" fmla="*/ 1036 w 1911"/>
                <a:gd name="T55" fmla="*/ 84 h 2726"/>
                <a:gd name="T56" fmla="*/ 1050 w 1911"/>
                <a:gd name="T57" fmla="*/ 87 h 2726"/>
                <a:gd name="T58" fmla="*/ 1050 w 1911"/>
                <a:gd name="T59" fmla="*/ 87 h 2726"/>
                <a:gd name="T60" fmla="*/ 1716 w 1911"/>
                <a:gd name="T61" fmla="*/ 181 h 2726"/>
                <a:gd name="T62" fmla="*/ 1716 w 1911"/>
                <a:gd name="T63" fmla="*/ 181 h 2726"/>
                <a:gd name="T64" fmla="*/ 1730 w 1911"/>
                <a:gd name="T65" fmla="*/ 183 h 2726"/>
                <a:gd name="T66" fmla="*/ 1730 w 1911"/>
                <a:gd name="T67" fmla="*/ 183 h 2726"/>
                <a:gd name="T68" fmla="*/ 1910 w 1911"/>
                <a:gd name="T69" fmla="*/ 205 h 2726"/>
                <a:gd name="T70" fmla="*/ 1910 w 1911"/>
                <a:gd name="T71" fmla="*/ 205 h 2726"/>
                <a:gd name="T72" fmla="*/ 1504 w 1911"/>
                <a:gd name="T73" fmla="*/ 2599 h 2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11" h="2726">
                  <a:moveTo>
                    <a:pt x="1504" y="2599"/>
                  </a:moveTo>
                  <a:lnTo>
                    <a:pt x="1504" y="2599"/>
                  </a:lnTo>
                  <a:cubicBezTo>
                    <a:pt x="1504" y="2599"/>
                    <a:pt x="1479" y="2604"/>
                    <a:pt x="1439" y="2610"/>
                  </a:cubicBezTo>
                  <a:lnTo>
                    <a:pt x="1439" y="2610"/>
                  </a:lnTo>
                  <a:cubicBezTo>
                    <a:pt x="1435" y="2610"/>
                    <a:pt x="1430" y="2611"/>
                    <a:pt x="1425" y="2612"/>
                  </a:cubicBezTo>
                  <a:lnTo>
                    <a:pt x="1425" y="2612"/>
                  </a:lnTo>
                  <a:lnTo>
                    <a:pt x="1425" y="2612"/>
                  </a:lnTo>
                  <a:cubicBezTo>
                    <a:pt x="1339" y="2624"/>
                    <a:pt x="1195" y="2642"/>
                    <a:pt x="1066" y="2642"/>
                  </a:cubicBezTo>
                  <a:lnTo>
                    <a:pt x="990" y="339"/>
                  </a:lnTo>
                  <a:lnTo>
                    <a:pt x="990" y="339"/>
                  </a:lnTo>
                  <a:cubicBezTo>
                    <a:pt x="990" y="339"/>
                    <a:pt x="682" y="1166"/>
                    <a:pt x="491" y="1537"/>
                  </a:cubicBezTo>
                  <a:lnTo>
                    <a:pt x="491" y="1537"/>
                  </a:lnTo>
                  <a:cubicBezTo>
                    <a:pt x="491" y="1537"/>
                    <a:pt x="562" y="2278"/>
                    <a:pt x="585" y="2551"/>
                  </a:cubicBezTo>
                  <a:lnTo>
                    <a:pt x="585" y="2551"/>
                  </a:lnTo>
                  <a:cubicBezTo>
                    <a:pt x="585" y="2551"/>
                    <a:pt x="562" y="2618"/>
                    <a:pt x="453" y="2666"/>
                  </a:cubicBezTo>
                  <a:lnTo>
                    <a:pt x="453" y="2666"/>
                  </a:lnTo>
                  <a:cubicBezTo>
                    <a:pt x="448" y="2668"/>
                    <a:pt x="444" y="2670"/>
                    <a:pt x="439" y="2672"/>
                  </a:cubicBezTo>
                  <a:lnTo>
                    <a:pt x="439" y="2672"/>
                  </a:lnTo>
                  <a:cubicBezTo>
                    <a:pt x="357" y="2704"/>
                    <a:pt x="231" y="2725"/>
                    <a:pt x="37" y="2705"/>
                  </a:cubicBezTo>
                  <a:lnTo>
                    <a:pt x="37" y="2705"/>
                  </a:lnTo>
                  <a:cubicBezTo>
                    <a:pt x="37" y="2705"/>
                    <a:pt x="32" y="2026"/>
                    <a:pt x="14" y="1622"/>
                  </a:cubicBezTo>
                  <a:lnTo>
                    <a:pt x="14" y="1622"/>
                  </a:lnTo>
                  <a:cubicBezTo>
                    <a:pt x="14" y="1622"/>
                    <a:pt x="0" y="1436"/>
                    <a:pt x="80" y="1282"/>
                  </a:cubicBezTo>
                  <a:lnTo>
                    <a:pt x="80" y="1282"/>
                  </a:lnTo>
                  <a:cubicBezTo>
                    <a:pt x="160" y="1127"/>
                    <a:pt x="491" y="0"/>
                    <a:pt x="491" y="0"/>
                  </a:cubicBezTo>
                  <a:lnTo>
                    <a:pt x="491" y="0"/>
                  </a:lnTo>
                  <a:cubicBezTo>
                    <a:pt x="491" y="0"/>
                    <a:pt x="730" y="38"/>
                    <a:pt x="1036" y="84"/>
                  </a:cubicBezTo>
                  <a:lnTo>
                    <a:pt x="1036" y="84"/>
                  </a:lnTo>
                  <a:cubicBezTo>
                    <a:pt x="1041" y="85"/>
                    <a:pt x="1045" y="85"/>
                    <a:pt x="1050" y="87"/>
                  </a:cubicBezTo>
                  <a:lnTo>
                    <a:pt x="1050" y="87"/>
                  </a:lnTo>
                  <a:cubicBezTo>
                    <a:pt x="1259" y="118"/>
                    <a:pt x="1499" y="152"/>
                    <a:pt x="1716" y="181"/>
                  </a:cubicBezTo>
                  <a:lnTo>
                    <a:pt x="1716" y="181"/>
                  </a:lnTo>
                  <a:cubicBezTo>
                    <a:pt x="1721" y="181"/>
                    <a:pt x="1725" y="182"/>
                    <a:pt x="1730" y="183"/>
                  </a:cubicBezTo>
                  <a:lnTo>
                    <a:pt x="1730" y="183"/>
                  </a:lnTo>
                  <a:cubicBezTo>
                    <a:pt x="1792" y="191"/>
                    <a:pt x="1853" y="198"/>
                    <a:pt x="1910" y="205"/>
                  </a:cubicBezTo>
                  <a:lnTo>
                    <a:pt x="1910" y="205"/>
                  </a:lnTo>
                  <a:cubicBezTo>
                    <a:pt x="1910" y="205"/>
                    <a:pt x="1467" y="1397"/>
                    <a:pt x="1504" y="2599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2" name="Freeform 141">
              <a:extLst>
                <a:ext uri="{FF2B5EF4-FFF2-40B4-BE49-F238E27FC236}">
                  <a16:creationId xmlns:a16="http://schemas.microsoft.com/office/drawing/2014/main" id="{F6CA9FAB-6038-43D4-BEFD-B18E51C0BD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42497" y="8725637"/>
              <a:ext cx="406485" cy="3032161"/>
            </a:xfrm>
            <a:custGeom>
              <a:avLst/>
              <a:gdLst>
                <a:gd name="T0" fmla="*/ 35 w 325"/>
                <a:gd name="T1" fmla="*/ 1455 h 2432"/>
                <a:gd name="T2" fmla="*/ 35 w 325"/>
                <a:gd name="T3" fmla="*/ 1455 h 2432"/>
                <a:gd name="T4" fmla="*/ 33 w 325"/>
                <a:gd name="T5" fmla="*/ 2429 h 2432"/>
                <a:gd name="T6" fmla="*/ 33 w 325"/>
                <a:gd name="T7" fmla="*/ 2429 h 2432"/>
                <a:gd name="T8" fmla="*/ 19 w 325"/>
                <a:gd name="T9" fmla="*/ 2431 h 2432"/>
                <a:gd name="T10" fmla="*/ 19 w 325"/>
                <a:gd name="T11" fmla="*/ 2431 h 2432"/>
                <a:gd name="T12" fmla="*/ 22 w 325"/>
                <a:gd name="T13" fmla="*/ 1455 h 2432"/>
                <a:gd name="T14" fmla="*/ 22 w 325"/>
                <a:gd name="T15" fmla="*/ 1455 h 2432"/>
                <a:gd name="T16" fmla="*/ 310 w 325"/>
                <a:gd name="T17" fmla="*/ 0 h 2432"/>
                <a:gd name="T18" fmla="*/ 310 w 325"/>
                <a:gd name="T19" fmla="*/ 0 h 2432"/>
                <a:gd name="T20" fmla="*/ 324 w 325"/>
                <a:gd name="T21" fmla="*/ 2 h 2432"/>
                <a:gd name="T22" fmla="*/ 324 w 325"/>
                <a:gd name="T23" fmla="*/ 2 h 2432"/>
                <a:gd name="T24" fmla="*/ 35 w 325"/>
                <a:gd name="T25" fmla="*/ 1455 h 2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5" h="2432">
                  <a:moveTo>
                    <a:pt x="35" y="1455"/>
                  </a:moveTo>
                  <a:lnTo>
                    <a:pt x="35" y="1455"/>
                  </a:lnTo>
                  <a:cubicBezTo>
                    <a:pt x="14" y="1898"/>
                    <a:pt x="27" y="2292"/>
                    <a:pt x="33" y="2429"/>
                  </a:cubicBezTo>
                  <a:lnTo>
                    <a:pt x="33" y="2429"/>
                  </a:lnTo>
                  <a:cubicBezTo>
                    <a:pt x="29" y="2429"/>
                    <a:pt x="24" y="2430"/>
                    <a:pt x="19" y="2431"/>
                  </a:cubicBezTo>
                  <a:lnTo>
                    <a:pt x="19" y="2431"/>
                  </a:lnTo>
                  <a:cubicBezTo>
                    <a:pt x="13" y="2296"/>
                    <a:pt x="0" y="1899"/>
                    <a:pt x="22" y="1455"/>
                  </a:cubicBezTo>
                  <a:lnTo>
                    <a:pt x="22" y="1455"/>
                  </a:lnTo>
                  <a:cubicBezTo>
                    <a:pt x="45" y="976"/>
                    <a:pt x="114" y="348"/>
                    <a:pt x="310" y="0"/>
                  </a:cubicBezTo>
                  <a:lnTo>
                    <a:pt x="310" y="0"/>
                  </a:lnTo>
                  <a:cubicBezTo>
                    <a:pt x="315" y="0"/>
                    <a:pt x="319" y="1"/>
                    <a:pt x="324" y="2"/>
                  </a:cubicBezTo>
                  <a:lnTo>
                    <a:pt x="324" y="2"/>
                  </a:lnTo>
                  <a:cubicBezTo>
                    <a:pt x="128" y="346"/>
                    <a:pt x="58" y="976"/>
                    <a:pt x="35" y="1455"/>
                  </a:cubicBezTo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3" name="Freeform 142">
              <a:extLst>
                <a:ext uri="{FF2B5EF4-FFF2-40B4-BE49-F238E27FC236}">
                  <a16:creationId xmlns:a16="http://schemas.microsoft.com/office/drawing/2014/main" id="{30786041-70F2-45CF-B10B-3B37856214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85714" y="8604792"/>
              <a:ext cx="917340" cy="3224419"/>
            </a:xfrm>
            <a:custGeom>
              <a:avLst/>
              <a:gdLst>
                <a:gd name="T0" fmla="*/ 278 w 735"/>
                <a:gd name="T1" fmla="*/ 942 h 2589"/>
                <a:gd name="T2" fmla="*/ 278 w 735"/>
                <a:gd name="T3" fmla="*/ 942 h 2589"/>
                <a:gd name="T4" fmla="*/ 53 w 735"/>
                <a:gd name="T5" fmla="*/ 1802 h 2589"/>
                <a:gd name="T6" fmla="*/ 53 w 735"/>
                <a:gd name="T7" fmla="*/ 1802 h 2589"/>
                <a:gd name="T8" fmla="*/ 137 w 735"/>
                <a:gd name="T9" fmla="*/ 2582 h 2589"/>
                <a:gd name="T10" fmla="*/ 137 w 735"/>
                <a:gd name="T11" fmla="*/ 2582 h 2589"/>
                <a:gd name="T12" fmla="*/ 123 w 735"/>
                <a:gd name="T13" fmla="*/ 2588 h 2589"/>
                <a:gd name="T14" fmla="*/ 123 w 735"/>
                <a:gd name="T15" fmla="*/ 2588 h 2589"/>
                <a:gd name="T16" fmla="*/ 39 w 735"/>
                <a:gd name="T17" fmla="*/ 1804 h 2589"/>
                <a:gd name="T18" fmla="*/ 39 w 735"/>
                <a:gd name="T19" fmla="*/ 1804 h 2589"/>
                <a:gd name="T20" fmla="*/ 266 w 735"/>
                <a:gd name="T21" fmla="*/ 935 h 2589"/>
                <a:gd name="T22" fmla="*/ 266 w 735"/>
                <a:gd name="T23" fmla="*/ 935 h 2589"/>
                <a:gd name="T24" fmla="*/ 720 w 735"/>
                <a:gd name="T25" fmla="*/ 0 h 2589"/>
                <a:gd name="T26" fmla="*/ 720 w 735"/>
                <a:gd name="T27" fmla="*/ 0 h 2589"/>
                <a:gd name="T28" fmla="*/ 734 w 735"/>
                <a:gd name="T29" fmla="*/ 3 h 2589"/>
                <a:gd name="T30" fmla="*/ 734 w 735"/>
                <a:gd name="T31" fmla="*/ 3 h 2589"/>
                <a:gd name="T32" fmla="*/ 278 w 735"/>
                <a:gd name="T33" fmla="*/ 942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5" h="2589">
                  <a:moveTo>
                    <a:pt x="278" y="942"/>
                  </a:moveTo>
                  <a:lnTo>
                    <a:pt x="278" y="942"/>
                  </a:lnTo>
                  <a:cubicBezTo>
                    <a:pt x="54" y="1379"/>
                    <a:pt x="14" y="1458"/>
                    <a:pt x="53" y="1802"/>
                  </a:cubicBezTo>
                  <a:lnTo>
                    <a:pt x="53" y="1802"/>
                  </a:lnTo>
                  <a:cubicBezTo>
                    <a:pt x="94" y="2159"/>
                    <a:pt x="123" y="2439"/>
                    <a:pt x="137" y="2582"/>
                  </a:cubicBezTo>
                  <a:lnTo>
                    <a:pt x="137" y="2582"/>
                  </a:lnTo>
                  <a:cubicBezTo>
                    <a:pt x="132" y="2584"/>
                    <a:pt x="128" y="2586"/>
                    <a:pt x="123" y="2588"/>
                  </a:cubicBezTo>
                  <a:lnTo>
                    <a:pt x="123" y="2588"/>
                  </a:lnTo>
                  <a:cubicBezTo>
                    <a:pt x="109" y="2446"/>
                    <a:pt x="80" y="2164"/>
                    <a:pt x="39" y="1804"/>
                  </a:cubicBezTo>
                  <a:lnTo>
                    <a:pt x="39" y="1804"/>
                  </a:lnTo>
                  <a:cubicBezTo>
                    <a:pt x="0" y="1455"/>
                    <a:pt x="41" y="1376"/>
                    <a:pt x="266" y="935"/>
                  </a:cubicBezTo>
                  <a:lnTo>
                    <a:pt x="266" y="935"/>
                  </a:lnTo>
                  <a:cubicBezTo>
                    <a:pt x="375" y="722"/>
                    <a:pt x="521" y="437"/>
                    <a:pt x="720" y="0"/>
                  </a:cubicBezTo>
                  <a:lnTo>
                    <a:pt x="720" y="0"/>
                  </a:lnTo>
                  <a:cubicBezTo>
                    <a:pt x="725" y="1"/>
                    <a:pt x="729" y="1"/>
                    <a:pt x="734" y="3"/>
                  </a:cubicBezTo>
                  <a:lnTo>
                    <a:pt x="734" y="3"/>
                  </a:lnTo>
                  <a:cubicBezTo>
                    <a:pt x="534" y="442"/>
                    <a:pt x="388" y="728"/>
                    <a:pt x="278" y="942"/>
                  </a:cubicBezTo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4" name="Freeform 143">
              <a:extLst>
                <a:ext uri="{FF2B5EF4-FFF2-40B4-BE49-F238E27FC236}">
                  <a16:creationId xmlns:a16="http://schemas.microsoft.com/office/drawing/2014/main" id="{A10FB2A3-0F13-4710-880E-75932487F5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0341" y="6775607"/>
              <a:ext cx="4427396" cy="3466110"/>
            </a:xfrm>
            <a:custGeom>
              <a:avLst/>
              <a:gdLst>
                <a:gd name="T0" fmla="*/ 728 w 3555"/>
                <a:gd name="T1" fmla="*/ 158 h 2782"/>
                <a:gd name="T2" fmla="*/ 728 w 3555"/>
                <a:gd name="T3" fmla="*/ 158 h 2782"/>
                <a:gd name="T4" fmla="*/ 434 w 3555"/>
                <a:gd name="T5" fmla="*/ 256 h 2782"/>
                <a:gd name="T6" fmla="*/ 0 w 3555"/>
                <a:gd name="T7" fmla="*/ 2588 h 2782"/>
                <a:gd name="T8" fmla="*/ 1471 w 3555"/>
                <a:gd name="T9" fmla="*/ 2511 h 2782"/>
                <a:gd name="T10" fmla="*/ 1502 w 3555"/>
                <a:gd name="T11" fmla="*/ 2446 h 2782"/>
                <a:gd name="T12" fmla="*/ 1540 w 3555"/>
                <a:gd name="T13" fmla="*/ 2509 h 2782"/>
                <a:gd name="T14" fmla="*/ 1540 w 3555"/>
                <a:gd name="T15" fmla="*/ 2509 h 2782"/>
                <a:gd name="T16" fmla="*/ 1684 w 3555"/>
                <a:gd name="T17" fmla="*/ 2536 h 2782"/>
                <a:gd name="T18" fmla="*/ 1729 w 3555"/>
                <a:gd name="T19" fmla="*/ 2497 h 2782"/>
                <a:gd name="T20" fmla="*/ 1759 w 3555"/>
                <a:gd name="T21" fmla="*/ 2563 h 2782"/>
                <a:gd name="T22" fmla="*/ 3160 w 3555"/>
                <a:gd name="T23" fmla="*/ 2781 h 2782"/>
                <a:gd name="T24" fmla="*/ 3554 w 3555"/>
                <a:gd name="T25" fmla="*/ 615 h 2782"/>
                <a:gd name="T26" fmla="*/ 3554 w 3555"/>
                <a:gd name="T27" fmla="*/ 615 h 2782"/>
                <a:gd name="T28" fmla="*/ 3364 w 3555"/>
                <a:gd name="T29" fmla="*/ 518 h 2782"/>
                <a:gd name="T30" fmla="*/ 3364 w 3555"/>
                <a:gd name="T31" fmla="*/ 518 h 2782"/>
                <a:gd name="T32" fmla="*/ 1964 w 3555"/>
                <a:gd name="T33" fmla="*/ 476 h 2782"/>
                <a:gd name="T34" fmla="*/ 1964 w 3555"/>
                <a:gd name="T35" fmla="*/ 476 h 2782"/>
                <a:gd name="T36" fmla="*/ 728 w 3555"/>
                <a:gd name="T37" fmla="*/ 158 h 2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55" h="2782">
                  <a:moveTo>
                    <a:pt x="728" y="158"/>
                  </a:moveTo>
                  <a:lnTo>
                    <a:pt x="728" y="158"/>
                  </a:lnTo>
                  <a:cubicBezTo>
                    <a:pt x="728" y="158"/>
                    <a:pt x="546" y="186"/>
                    <a:pt x="434" y="256"/>
                  </a:cubicBezTo>
                  <a:lnTo>
                    <a:pt x="0" y="2588"/>
                  </a:lnTo>
                  <a:lnTo>
                    <a:pt x="1471" y="2511"/>
                  </a:lnTo>
                  <a:lnTo>
                    <a:pt x="1502" y="2446"/>
                  </a:lnTo>
                  <a:lnTo>
                    <a:pt x="1540" y="2509"/>
                  </a:lnTo>
                  <a:lnTo>
                    <a:pt x="1540" y="2509"/>
                  </a:lnTo>
                  <a:cubicBezTo>
                    <a:pt x="1540" y="2509"/>
                    <a:pt x="1644" y="2518"/>
                    <a:pt x="1684" y="2536"/>
                  </a:cubicBezTo>
                  <a:lnTo>
                    <a:pt x="1729" y="2497"/>
                  </a:lnTo>
                  <a:lnTo>
                    <a:pt x="1759" y="2563"/>
                  </a:lnTo>
                  <a:lnTo>
                    <a:pt x="3160" y="2781"/>
                  </a:lnTo>
                  <a:lnTo>
                    <a:pt x="3554" y="615"/>
                  </a:lnTo>
                  <a:lnTo>
                    <a:pt x="3554" y="615"/>
                  </a:lnTo>
                  <a:cubicBezTo>
                    <a:pt x="3554" y="615"/>
                    <a:pt x="3494" y="554"/>
                    <a:pt x="3364" y="518"/>
                  </a:cubicBezTo>
                  <a:lnTo>
                    <a:pt x="3364" y="518"/>
                  </a:lnTo>
                  <a:cubicBezTo>
                    <a:pt x="3234" y="482"/>
                    <a:pt x="2695" y="315"/>
                    <a:pt x="1964" y="476"/>
                  </a:cubicBezTo>
                  <a:lnTo>
                    <a:pt x="1964" y="476"/>
                  </a:lnTo>
                  <a:cubicBezTo>
                    <a:pt x="1964" y="476"/>
                    <a:pt x="1695" y="0"/>
                    <a:pt x="728" y="158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5" name="Freeform 144">
              <a:extLst>
                <a:ext uri="{FF2B5EF4-FFF2-40B4-BE49-F238E27FC236}">
                  <a16:creationId xmlns:a16="http://schemas.microsoft.com/office/drawing/2014/main" id="{4B938836-FA57-4278-8A5E-18F619FCDB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87102" y="6599831"/>
              <a:ext cx="2263136" cy="3279347"/>
            </a:xfrm>
            <a:custGeom>
              <a:avLst/>
              <a:gdLst>
                <a:gd name="T0" fmla="*/ 1816 w 1817"/>
                <a:gd name="T1" fmla="*/ 565 h 2632"/>
                <a:gd name="T2" fmla="*/ 1816 w 1817"/>
                <a:gd name="T3" fmla="*/ 565 h 2632"/>
                <a:gd name="T4" fmla="*/ 425 w 1817"/>
                <a:gd name="T5" fmla="*/ 284 h 2632"/>
                <a:gd name="T6" fmla="*/ 0 w 1817"/>
                <a:gd name="T7" fmla="*/ 2555 h 2632"/>
                <a:gd name="T8" fmla="*/ 0 w 1817"/>
                <a:gd name="T9" fmla="*/ 2555 h 2632"/>
                <a:gd name="T10" fmla="*/ 1034 w 1817"/>
                <a:gd name="T11" fmla="*/ 2371 h 2632"/>
                <a:gd name="T12" fmla="*/ 1034 w 1817"/>
                <a:gd name="T13" fmla="*/ 2371 h 2632"/>
                <a:gd name="T14" fmla="*/ 1485 w 1817"/>
                <a:gd name="T15" fmla="*/ 2530 h 2632"/>
                <a:gd name="T16" fmla="*/ 1816 w 1817"/>
                <a:gd name="T17" fmla="*/ 565 h 2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7" h="2632">
                  <a:moveTo>
                    <a:pt x="1816" y="565"/>
                  </a:moveTo>
                  <a:lnTo>
                    <a:pt x="1816" y="565"/>
                  </a:lnTo>
                  <a:cubicBezTo>
                    <a:pt x="1401" y="0"/>
                    <a:pt x="425" y="284"/>
                    <a:pt x="425" y="284"/>
                  </a:cubicBezTo>
                  <a:lnTo>
                    <a:pt x="0" y="2555"/>
                  </a:lnTo>
                  <a:lnTo>
                    <a:pt x="0" y="2555"/>
                  </a:lnTo>
                  <a:cubicBezTo>
                    <a:pt x="229" y="2631"/>
                    <a:pt x="632" y="2380"/>
                    <a:pt x="1034" y="2371"/>
                  </a:cubicBezTo>
                  <a:lnTo>
                    <a:pt x="1034" y="2371"/>
                  </a:lnTo>
                  <a:cubicBezTo>
                    <a:pt x="1202" y="2367"/>
                    <a:pt x="1485" y="2530"/>
                    <a:pt x="1485" y="2530"/>
                  </a:cubicBezTo>
                  <a:lnTo>
                    <a:pt x="1816" y="56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6" name="Freeform 145">
              <a:extLst>
                <a:ext uri="{FF2B5EF4-FFF2-40B4-BE49-F238E27FC236}">
                  <a16:creationId xmlns:a16="http://schemas.microsoft.com/office/drawing/2014/main" id="{CD793C88-A84F-4057-BD01-3E09B00F17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87102" y="6599831"/>
              <a:ext cx="2263136" cy="3279347"/>
            </a:xfrm>
            <a:custGeom>
              <a:avLst/>
              <a:gdLst>
                <a:gd name="T0" fmla="*/ 1816 w 1817"/>
                <a:gd name="T1" fmla="*/ 565 h 2632"/>
                <a:gd name="T2" fmla="*/ 1816 w 1817"/>
                <a:gd name="T3" fmla="*/ 565 h 2632"/>
                <a:gd name="T4" fmla="*/ 425 w 1817"/>
                <a:gd name="T5" fmla="*/ 284 h 2632"/>
                <a:gd name="T6" fmla="*/ 0 w 1817"/>
                <a:gd name="T7" fmla="*/ 2555 h 2632"/>
                <a:gd name="T8" fmla="*/ 0 w 1817"/>
                <a:gd name="T9" fmla="*/ 2555 h 2632"/>
                <a:gd name="T10" fmla="*/ 1034 w 1817"/>
                <a:gd name="T11" fmla="*/ 2371 h 2632"/>
                <a:gd name="T12" fmla="*/ 1034 w 1817"/>
                <a:gd name="T13" fmla="*/ 2371 h 2632"/>
                <a:gd name="T14" fmla="*/ 1485 w 1817"/>
                <a:gd name="T15" fmla="*/ 2530 h 2632"/>
                <a:gd name="T16" fmla="*/ 1816 w 1817"/>
                <a:gd name="T17" fmla="*/ 565 h 2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7" h="2632">
                  <a:moveTo>
                    <a:pt x="1816" y="565"/>
                  </a:moveTo>
                  <a:lnTo>
                    <a:pt x="1816" y="565"/>
                  </a:lnTo>
                  <a:cubicBezTo>
                    <a:pt x="1401" y="0"/>
                    <a:pt x="425" y="284"/>
                    <a:pt x="425" y="284"/>
                  </a:cubicBezTo>
                  <a:lnTo>
                    <a:pt x="0" y="2555"/>
                  </a:lnTo>
                  <a:lnTo>
                    <a:pt x="0" y="2555"/>
                  </a:lnTo>
                  <a:cubicBezTo>
                    <a:pt x="229" y="2631"/>
                    <a:pt x="632" y="2380"/>
                    <a:pt x="1034" y="2371"/>
                  </a:cubicBezTo>
                  <a:lnTo>
                    <a:pt x="1034" y="2371"/>
                  </a:lnTo>
                  <a:cubicBezTo>
                    <a:pt x="1202" y="2367"/>
                    <a:pt x="1485" y="2530"/>
                    <a:pt x="1485" y="2530"/>
                  </a:cubicBezTo>
                  <a:lnTo>
                    <a:pt x="1816" y="565"/>
                  </a:lnTo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7" name="Freeform 146">
              <a:extLst>
                <a:ext uri="{FF2B5EF4-FFF2-40B4-BE49-F238E27FC236}">
                  <a16:creationId xmlns:a16="http://schemas.microsoft.com/office/drawing/2014/main" id="{A7AAE702-301C-4B71-953C-E1076AB5AF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8261" y="7006317"/>
              <a:ext cx="2279613" cy="3081598"/>
            </a:xfrm>
            <a:custGeom>
              <a:avLst/>
              <a:gdLst>
                <a:gd name="T0" fmla="*/ 927 w 1831"/>
                <a:gd name="T1" fmla="*/ 2388 h 2472"/>
                <a:gd name="T2" fmla="*/ 927 w 1831"/>
                <a:gd name="T3" fmla="*/ 2388 h 2472"/>
                <a:gd name="T4" fmla="*/ 1485 w 1831"/>
                <a:gd name="T5" fmla="*/ 2337 h 2472"/>
                <a:gd name="T6" fmla="*/ 1830 w 1831"/>
                <a:gd name="T7" fmla="*/ 340 h 2472"/>
                <a:gd name="T8" fmla="*/ 1830 w 1831"/>
                <a:gd name="T9" fmla="*/ 340 h 2472"/>
                <a:gd name="T10" fmla="*/ 331 w 1831"/>
                <a:gd name="T11" fmla="*/ 239 h 2472"/>
                <a:gd name="T12" fmla="*/ 0 w 1831"/>
                <a:gd name="T13" fmla="*/ 2204 h 2472"/>
                <a:gd name="T14" fmla="*/ 0 w 1831"/>
                <a:gd name="T15" fmla="*/ 2204 h 2472"/>
                <a:gd name="T16" fmla="*/ 927 w 1831"/>
                <a:gd name="T17" fmla="*/ 2388 h 2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1" h="2472">
                  <a:moveTo>
                    <a:pt x="927" y="2388"/>
                  </a:moveTo>
                  <a:lnTo>
                    <a:pt x="927" y="2388"/>
                  </a:lnTo>
                  <a:cubicBezTo>
                    <a:pt x="1209" y="2471"/>
                    <a:pt x="1485" y="2337"/>
                    <a:pt x="1485" y="2337"/>
                  </a:cubicBezTo>
                  <a:lnTo>
                    <a:pt x="1830" y="340"/>
                  </a:lnTo>
                  <a:lnTo>
                    <a:pt x="1830" y="340"/>
                  </a:lnTo>
                  <a:cubicBezTo>
                    <a:pt x="987" y="0"/>
                    <a:pt x="331" y="239"/>
                    <a:pt x="331" y="239"/>
                  </a:cubicBezTo>
                  <a:lnTo>
                    <a:pt x="0" y="2204"/>
                  </a:lnTo>
                  <a:lnTo>
                    <a:pt x="0" y="2204"/>
                  </a:lnTo>
                  <a:cubicBezTo>
                    <a:pt x="370" y="2087"/>
                    <a:pt x="645" y="2306"/>
                    <a:pt x="927" y="2388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8" name="Freeform 147">
              <a:extLst>
                <a:ext uri="{FF2B5EF4-FFF2-40B4-BE49-F238E27FC236}">
                  <a16:creationId xmlns:a16="http://schemas.microsoft.com/office/drawing/2014/main" id="{36935A25-23B0-41A9-A4BA-E9C1767CC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8261" y="7006317"/>
              <a:ext cx="2279613" cy="3081598"/>
            </a:xfrm>
            <a:custGeom>
              <a:avLst/>
              <a:gdLst>
                <a:gd name="T0" fmla="*/ 927 w 1831"/>
                <a:gd name="T1" fmla="*/ 2388 h 2472"/>
                <a:gd name="T2" fmla="*/ 927 w 1831"/>
                <a:gd name="T3" fmla="*/ 2388 h 2472"/>
                <a:gd name="T4" fmla="*/ 1485 w 1831"/>
                <a:gd name="T5" fmla="*/ 2337 h 2472"/>
                <a:gd name="T6" fmla="*/ 1830 w 1831"/>
                <a:gd name="T7" fmla="*/ 340 h 2472"/>
                <a:gd name="T8" fmla="*/ 1830 w 1831"/>
                <a:gd name="T9" fmla="*/ 340 h 2472"/>
                <a:gd name="T10" fmla="*/ 331 w 1831"/>
                <a:gd name="T11" fmla="*/ 239 h 2472"/>
                <a:gd name="T12" fmla="*/ 0 w 1831"/>
                <a:gd name="T13" fmla="*/ 2204 h 2472"/>
                <a:gd name="T14" fmla="*/ 0 w 1831"/>
                <a:gd name="T15" fmla="*/ 2204 h 2472"/>
                <a:gd name="T16" fmla="*/ 927 w 1831"/>
                <a:gd name="T17" fmla="*/ 2388 h 2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1" h="2472">
                  <a:moveTo>
                    <a:pt x="927" y="2388"/>
                  </a:moveTo>
                  <a:lnTo>
                    <a:pt x="927" y="2388"/>
                  </a:lnTo>
                  <a:cubicBezTo>
                    <a:pt x="1209" y="2471"/>
                    <a:pt x="1485" y="2337"/>
                    <a:pt x="1485" y="2337"/>
                  </a:cubicBezTo>
                  <a:lnTo>
                    <a:pt x="1830" y="340"/>
                  </a:lnTo>
                  <a:lnTo>
                    <a:pt x="1830" y="340"/>
                  </a:lnTo>
                  <a:cubicBezTo>
                    <a:pt x="987" y="0"/>
                    <a:pt x="331" y="239"/>
                    <a:pt x="331" y="239"/>
                  </a:cubicBezTo>
                  <a:lnTo>
                    <a:pt x="0" y="2204"/>
                  </a:lnTo>
                  <a:lnTo>
                    <a:pt x="0" y="2204"/>
                  </a:lnTo>
                  <a:cubicBezTo>
                    <a:pt x="370" y="2087"/>
                    <a:pt x="645" y="2306"/>
                    <a:pt x="927" y="238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49" name="Freeform 148">
              <a:extLst>
                <a:ext uri="{FF2B5EF4-FFF2-40B4-BE49-F238E27FC236}">
                  <a16:creationId xmlns:a16="http://schemas.microsoft.com/office/drawing/2014/main" id="{16560EA7-2524-4BCF-8F15-330DD4FC15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87102" y="9549594"/>
              <a:ext cx="3674850" cy="593250"/>
            </a:xfrm>
            <a:custGeom>
              <a:avLst/>
              <a:gdLst>
                <a:gd name="T0" fmla="*/ 2412 w 2950"/>
                <a:gd name="T1" fmla="*/ 347 h 477"/>
                <a:gd name="T2" fmla="*/ 2412 w 2950"/>
                <a:gd name="T3" fmla="*/ 347 h 477"/>
                <a:gd name="T4" fmla="*/ 1485 w 2950"/>
                <a:gd name="T5" fmla="*/ 163 h 477"/>
                <a:gd name="T6" fmla="*/ 1485 w 2950"/>
                <a:gd name="T7" fmla="*/ 163 h 477"/>
                <a:gd name="T8" fmla="*/ 1034 w 2950"/>
                <a:gd name="T9" fmla="*/ 4 h 477"/>
                <a:gd name="T10" fmla="*/ 1034 w 2950"/>
                <a:gd name="T11" fmla="*/ 4 h 477"/>
                <a:gd name="T12" fmla="*/ 12 w 2950"/>
                <a:gd name="T13" fmla="*/ 191 h 477"/>
                <a:gd name="T14" fmla="*/ 0 w 2950"/>
                <a:gd name="T15" fmla="*/ 240 h 477"/>
                <a:gd name="T16" fmla="*/ 0 w 2950"/>
                <a:gd name="T17" fmla="*/ 240 h 477"/>
                <a:gd name="T18" fmla="*/ 616 w 2950"/>
                <a:gd name="T19" fmla="*/ 224 h 477"/>
                <a:gd name="T20" fmla="*/ 616 w 2950"/>
                <a:gd name="T21" fmla="*/ 224 h 477"/>
                <a:gd name="T22" fmla="*/ 1474 w 2950"/>
                <a:gd name="T23" fmla="*/ 250 h 477"/>
                <a:gd name="T24" fmla="*/ 1474 w 2950"/>
                <a:gd name="T25" fmla="*/ 250 h 477"/>
                <a:gd name="T26" fmla="*/ 1957 w 2950"/>
                <a:gd name="T27" fmla="*/ 284 h 477"/>
                <a:gd name="T28" fmla="*/ 1957 w 2950"/>
                <a:gd name="T29" fmla="*/ 284 h 477"/>
                <a:gd name="T30" fmla="*/ 2885 w 2950"/>
                <a:gd name="T31" fmla="*/ 448 h 477"/>
                <a:gd name="T32" fmla="*/ 2949 w 2950"/>
                <a:gd name="T33" fmla="*/ 305 h 477"/>
                <a:gd name="T34" fmla="*/ 2949 w 2950"/>
                <a:gd name="T35" fmla="*/ 305 h 477"/>
                <a:gd name="T36" fmla="*/ 2412 w 2950"/>
                <a:gd name="T37" fmla="*/ 347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50" h="477">
                  <a:moveTo>
                    <a:pt x="2412" y="347"/>
                  </a:moveTo>
                  <a:lnTo>
                    <a:pt x="2412" y="347"/>
                  </a:lnTo>
                  <a:cubicBezTo>
                    <a:pt x="2130" y="265"/>
                    <a:pt x="1855" y="46"/>
                    <a:pt x="1485" y="163"/>
                  </a:cubicBezTo>
                  <a:lnTo>
                    <a:pt x="1485" y="163"/>
                  </a:lnTo>
                  <a:cubicBezTo>
                    <a:pt x="1485" y="163"/>
                    <a:pt x="1202" y="0"/>
                    <a:pt x="1034" y="4"/>
                  </a:cubicBezTo>
                  <a:lnTo>
                    <a:pt x="1034" y="4"/>
                  </a:lnTo>
                  <a:cubicBezTo>
                    <a:pt x="639" y="13"/>
                    <a:pt x="243" y="256"/>
                    <a:pt x="12" y="191"/>
                  </a:cubicBezTo>
                  <a:lnTo>
                    <a:pt x="0" y="240"/>
                  </a:lnTo>
                  <a:lnTo>
                    <a:pt x="0" y="240"/>
                  </a:lnTo>
                  <a:cubicBezTo>
                    <a:pt x="0" y="240"/>
                    <a:pt x="218" y="316"/>
                    <a:pt x="616" y="224"/>
                  </a:cubicBezTo>
                  <a:lnTo>
                    <a:pt x="616" y="224"/>
                  </a:lnTo>
                  <a:cubicBezTo>
                    <a:pt x="1015" y="132"/>
                    <a:pt x="1358" y="73"/>
                    <a:pt x="1474" y="250"/>
                  </a:cubicBezTo>
                  <a:lnTo>
                    <a:pt x="1474" y="250"/>
                  </a:lnTo>
                  <a:cubicBezTo>
                    <a:pt x="1474" y="250"/>
                    <a:pt x="1668" y="137"/>
                    <a:pt x="1957" y="284"/>
                  </a:cubicBezTo>
                  <a:lnTo>
                    <a:pt x="1957" y="284"/>
                  </a:lnTo>
                  <a:cubicBezTo>
                    <a:pt x="2247" y="430"/>
                    <a:pt x="2644" y="476"/>
                    <a:pt x="2885" y="448"/>
                  </a:cubicBezTo>
                  <a:lnTo>
                    <a:pt x="2949" y="305"/>
                  </a:lnTo>
                  <a:lnTo>
                    <a:pt x="2949" y="305"/>
                  </a:lnTo>
                  <a:cubicBezTo>
                    <a:pt x="2880" y="334"/>
                    <a:pt x="2648" y="416"/>
                    <a:pt x="2412" y="347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0" name="Freeform 73">
              <a:extLst>
                <a:ext uri="{FF2B5EF4-FFF2-40B4-BE49-F238E27FC236}">
                  <a16:creationId xmlns:a16="http://schemas.microsoft.com/office/drawing/2014/main" id="{9B31E87C-0897-4136-AAD0-9998528DB3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7467" y="7227252"/>
              <a:ext cx="3221059" cy="2359543"/>
            </a:xfrm>
            <a:custGeom>
              <a:avLst/>
              <a:gdLst>
                <a:gd name="connsiteX0" fmla="*/ 2143100 w 3221059"/>
                <a:gd name="connsiteY0" fmla="*/ 2047690 h 2359543"/>
                <a:gd name="connsiteX1" fmla="*/ 2145592 w 3221059"/>
                <a:gd name="connsiteY1" fmla="*/ 2047690 h 2359543"/>
                <a:gd name="connsiteX2" fmla="*/ 3068957 w 3221059"/>
                <a:gd name="connsiteY2" fmla="*/ 2343261 h 2359543"/>
                <a:gd name="connsiteX3" fmla="*/ 3071449 w 3221059"/>
                <a:gd name="connsiteY3" fmla="*/ 2355785 h 2359543"/>
                <a:gd name="connsiteX4" fmla="*/ 3063972 w 3221059"/>
                <a:gd name="connsiteY4" fmla="*/ 2359543 h 2359543"/>
                <a:gd name="connsiteX5" fmla="*/ 3060234 w 3221059"/>
                <a:gd name="connsiteY5" fmla="*/ 2357038 h 2359543"/>
                <a:gd name="connsiteX6" fmla="*/ 2144346 w 3221059"/>
                <a:gd name="connsiteY6" fmla="*/ 2065224 h 2359543"/>
                <a:gd name="connsiteX7" fmla="*/ 1740608 w 3221059"/>
                <a:gd name="connsiteY7" fmla="*/ 2124088 h 2359543"/>
                <a:gd name="connsiteX8" fmla="*/ 1730639 w 3221059"/>
                <a:gd name="connsiteY8" fmla="*/ 2119078 h 2359543"/>
                <a:gd name="connsiteX9" fmla="*/ 1735624 w 3221059"/>
                <a:gd name="connsiteY9" fmla="*/ 2107806 h 2359543"/>
                <a:gd name="connsiteX10" fmla="*/ 2143100 w 3221059"/>
                <a:gd name="connsiteY10" fmla="*/ 2047690 h 2359543"/>
                <a:gd name="connsiteX11" fmla="*/ 459454 w 3221059"/>
                <a:gd name="connsiteY11" fmla="*/ 1756560 h 2359543"/>
                <a:gd name="connsiteX12" fmla="*/ 473130 w 3221059"/>
                <a:gd name="connsiteY12" fmla="*/ 1756560 h 2359543"/>
                <a:gd name="connsiteX13" fmla="*/ 1350890 w 3221059"/>
                <a:gd name="connsiteY13" fmla="*/ 1998517 h 2359543"/>
                <a:gd name="connsiteX14" fmla="*/ 1352133 w 3221059"/>
                <a:gd name="connsiteY14" fmla="*/ 2010989 h 2359543"/>
                <a:gd name="connsiteX15" fmla="*/ 1345917 w 3221059"/>
                <a:gd name="connsiteY15" fmla="*/ 2013484 h 2359543"/>
                <a:gd name="connsiteX16" fmla="*/ 1339700 w 3221059"/>
                <a:gd name="connsiteY16" fmla="*/ 2012237 h 2359543"/>
                <a:gd name="connsiteX17" fmla="*/ 473130 w 3221059"/>
                <a:gd name="connsiteY17" fmla="*/ 1774021 h 2359543"/>
                <a:gd name="connsiteX18" fmla="*/ 458211 w 3221059"/>
                <a:gd name="connsiteY18" fmla="*/ 1772774 h 2359543"/>
                <a:gd name="connsiteX19" fmla="*/ 449508 w 3221059"/>
                <a:gd name="connsiteY19" fmla="*/ 1764043 h 2359543"/>
                <a:gd name="connsiteX20" fmla="*/ 459454 w 3221059"/>
                <a:gd name="connsiteY20" fmla="*/ 1756560 h 2359543"/>
                <a:gd name="connsiteX21" fmla="*/ 2204383 w 3221059"/>
                <a:gd name="connsiteY21" fmla="*/ 1740079 h 2359543"/>
                <a:gd name="connsiteX22" fmla="*/ 2205627 w 3221059"/>
                <a:gd name="connsiteY22" fmla="*/ 1740079 h 2359543"/>
                <a:gd name="connsiteX23" fmla="*/ 3129385 w 3221059"/>
                <a:gd name="connsiteY23" fmla="*/ 2031630 h 2359543"/>
                <a:gd name="connsiteX24" fmla="*/ 3131875 w 3221059"/>
                <a:gd name="connsiteY24" fmla="*/ 2043984 h 2359543"/>
                <a:gd name="connsiteX25" fmla="*/ 3124405 w 3221059"/>
                <a:gd name="connsiteY25" fmla="*/ 2046455 h 2359543"/>
                <a:gd name="connsiteX26" fmla="*/ 3119426 w 3221059"/>
                <a:gd name="connsiteY26" fmla="*/ 2045219 h 2359543"/>
                <a:gd name="connsiteX27" fmla="*/ 2205627 w 3221059"/>
                <a:gd name="connsiteY27" fmla="*/ 1756139 h 2359543"/>
                <a:gd name="connsiteX28" fmla="*/ 2204383 w 3221059"/>
                <a:gd name="connsiteY28" fmla="*/ 1756139 h 2359543"/>
                <a:gd name="connsiteX29" fmla="*/ 1803507 w 3221059"/>
                <a:gd name="connsiteY29" fmla="*/ 1814202 h 2359543"/>
                <a:gd name="connsiteX30" fmla="*/ 1791057 w 3221059"/>
                <a:gd name="connsiteY30" fmla="*/ 1810496 h 2359543"/>
                <a:gd name="connsiteX31" fmla="*/ 1797282 w 3221059"/>
                <a:gd name="connsiteY31" fmla="*/ 1798142 h 2359543"/>
                <a:gd name="connsiteX32" fmla="*/ 2204383 w 3221059"/>
                <a:gd name="connsiteY32" fmla="*/ 1740079 h 2359543"/>
                <a:gd name="connsiteX33" fmla="*/ 2270300 w 3221059"/>
                <a:gd name="connsiteY33" fmla="*/ 1426980 h 2359543"/>
                <a:gd name="connsiteX34" fmla="*/ 2272789 w 3221059"/>
                <a:gd name="connsiteY34" fmla="*/ 1426980 h 2359543"/>
                <a:gd name="connsiteX35" fmla="*/ 3194057 w 3221059"/>
                <a:gd name="connsiteY35" fmla="*/ 1723800 h 2359543"/>
                <a:gd name="connsiteX36" fmla="*/ 3196547 w 3221059"/>
                <a:gd name="connsiteY36" fmla="*/ 1735071 h 2359543"/>
                <a:gd name="connsiteX37" fmla="*/ 3190322 w 3221059"/>
                <a:gd name="connsiteY37" fmla="*/ 1738829 h 2359543"/>
                <a:gd name="connsiteX38" fmla="*/ 3185343 w 3221059"/>
                <a:gd name="connsiteY38" fmla="*/ 1737576 h 2359543"/>
                <a:gd name="connsiteX39" fmla="*/ 2272789 w 3221059"/>
                <a:gd name="connsiteY39" fmla="*/ 1444514 h 2359543"/>
                <a:gd name="connsiteX40" fmla="*/ 2270300 w 3221059"/>
                <a:gd name="connsiteY40" fmla="*/ 1444514 h 2359543"/>
                <a:gd name="connsiteX41" fmla="*/ 1868179 w 3221059"/>
                <a:gd name="connsiteY41" fmla="*/ 1503377 h 2359543"/>
                <a:gd name="connsiteX42" fmla="*/ 1856974 w 3221059"/>
                <a:gd name="connsiteY42" fmla="*/ 1498367 h 2359543"/>
                <a:gd name="connsiteX43" fmla="*/ 1861954 w 3221059"/>
                <a:gd name="connsiteY43" fmla="*/ 1487095 h 2359543"/>
                <a:gd name="connsiteX44" fmla="*/ 2270300 w 3221059"/>
                <a:gd name="connsiteY44" fmla="*/ 1426980 h 2359543"/>
                <a:gd name="connsiteX45" fmla="*/ 502172 w 3221059"/>
                <a:gd name="connsiteY45" fmla="*/ 1388526 h 2359543"/>
                <a:gd name="connsiteX46" fmla="*/ 1410059 w 3221059"/>
                <a:gd name="connsiteY46" fmla="*/ 1647022 h 2359543"/>
                <a:gd name="connsiteX47" fmla="*/ 1412550 w 3221059"/>
                <a:gd name="connsiteY47" fmla="*/ 1659450 h 2359543"/>
                <a:gd name="connsiteX48" fmla="*/ 1405077 w 3221059"/>
                <a:gd name="connsiteY48" fmla="*/ 1661935 h 2359543"/>
                <a:gd name="connsiteX49" fmla="*/ 1400096 w 3221059"/>
                <a:gd name="connsiteY49" fmla="*/ 1660692 h 2359543"/>
                <a:gd name="connsiteX50" fmla="*/ 502172 w 3221059"/>
                <a:gd name="connsiteY50" fmla="*/ 1404682 h 2359543"/>
                <a:gd name="connsiteX51" fmla="*/ 494699 w 3221059"/>
                <a:gd name="connsiteY51" fmla="*/ 1397225 h 2359543"/>
                <a:gd name="connsiteX52" fmla="*/ 502172 w 3221059"/>
                <a:gd name="connsiteY52" fmla="*/ 1388526 h 2359543"/>
                <a:gd name="connsiteX53" fmla="*/ 2292272 w 3221059"/>
                <a:gd name="connsiteY53" fmla="*/ 1091899 h 2359543"/>
                <a:gd name="connsiteX54" fmla="*/ 2294761 w 3221059"/>
                <a:gd name="connsiteY54" fmla="*/ 1091899 h 2359543"/>
                <a:gd name="connsiteX55" fmla="*/ 3217274 w 3221059"/>
                <a:gd name="connsiteY55" fmla="*/ 1387470 h 2359543"/>
                <a:gd name="connsiteX56" fmla="*/ 3219764 w 3221059"/>
                <a:gd name="connsiteY56" fmla="*/ 1399994 h 2359543"/>
                <a:gd name="connsiteX57" fmla="*/ 3212294 w 3221059"/>
                <a:gd name="connsiteY57" fmla="*/ 1403752 h 2359543"/>
                <a:gd name="connsiteX58" fmla="*/ 3207315 w 3221059"/>
                <a:gd name="connsiteY58" fmla="*/ 1402499 h 2359543"/>
                <a:gd name="connsiteX59" fmla="*/ 2294761 w 3221059"/>
                <a:gd name="connsiteY59" fmla="*/ 1109433 h 2359543"/>
                <a:gd name="connsiteX60" fmla="*/ 2293516 w 3221059"/>
                <a:gd name="connsiteY60" fmla="*/ 1109433 h 2359543"/>
                <a:gd name="connsiteX61" fmla="*/ 1891396 w 3221059"/>
                <a:gd name="connsiteY61" fmla="*/ 1169549 h 2359543"/>
                <a:gd name="connsiteX62" fmla="*/ 1880191 w 3221059"/>
                <a:gd name="connsiteY62" fmla="*/ 1163287 h 2359543"/>
                <a:gd name="connsiteX63" fmla="*/ 1885171 w 3221059"/>
                <a:gd name="connsiteY63" fmla="*/ 1153268 h 2359543"/>
                <a:gd name="connsiteX64" fmla="*/ 2292272 w 3221059"/>
                <a:gd name="connsiteY64" fmla="*/ 1091899 h 2359543"/>
                <a:gd name="connsiteX65" fmla="*/ 511121 w 3221059"/>
                <a:gd name="connsiteY65" fmla="*/ 987532 h 2359543"/>
                <a:gd name="connsiteX66" fmla="*/ 1444260 w 3221059"/>
                <a:gd name="connsiteY66" fmla="*/ 1294236 h 2359543"/>
                <a:gd name="connsiteX67" fmla="*/ 1444260 w 3221059"/>
                <a:gd name="connsiteY67" fmla="*/ 1306653 h 2359543"/>
                <a:gd name="connsiteX68" fmla="*/ 1438030 w 3221059"/>
                <a:gd name="connsiteY68" fmla="*/ 1310378 h 2359543"/>
                <a:gd name="connsiteX69" fmla="*/ 1433047 w 3221059"/>
                <a:gd name="connsiteY69" fmla="*/ 1307895 h 2359543"/>
                <a:gd name="connsiteX70" fmla="*/ 499908 w 3221059"/>
                <a:gd name="connsiteY70" fmla="*/ 1006158 h 2359543"/>
                <a:gd name="connsiteX71" fmla="*/ 10291 w 3221059"/>
                <a:gd name="connsiteY71" fmla="*/ 1070727 h 2359543"/>
                <a:gd name="connsiteX72" fmla="*/ 324 w 3221059"/>
                <a:gd name="connsiteY72" fmla="*/ 1064519 h 2359543"/>
                <a:gd name="connsiteX73" fmla="*/ 5307 w 3221059"/>
                <a:gd name="connsiteY73" fmla="*/ 1054585 h 2359543"/>
                <a:gd name="connsiteX74" fmla="*/ 498662 w 3221059"/>
                <a:gd name="connsiteY74" fmla="*/ 988774 h 2359543"/>
                <a:gd name="connsiteX75" fmla="*/ 511121 w 3221059"/>
                <a:gd name="connsiteY75" fmla="*/ 987532 h 2359543"/>
                <a:gd name="connsiteX76" fmla="*/ 2350822 w 3221059"/>
                <a:gd name="connsiteY76" fmla="*/ 807715 h 2359543"/>
                <a:gd name="connsiteX77" fmla="*/ 2880946 w 3221059"/>
                <a:gd name="connsiteY77" fmla="*/ 902982 h 2359543"/>
                <a:gd name="connsiteX78" fmla="*/ 2885929 w 3221059"/>
                <a:gd name="connsiteY78" fmla="*/ 915407 h 2359543"/>
                <a:gd name="connsiteX79" fmla="*/ 2877208 w 3221059"/>
                <a:gd name="connsiteY79" fmla="*/ 920377 h 2359543"/>
                <a:gd name="connsiteX80" fmla="*/ 2874717 w 3221059"/>
                <a:gd name="connsiteY80" fmla="*/ 919134 h 2359543"/>
                <a:gd name="connsiteX81" fmla="*/ 1934103 w 3221059"/>
                <a:gd name="connsiteY81" fmla="*/ 883103 h 2359543"/>
                <a:gd name="connsiteX82" fmla="*/ 1922891 w 3221059"/>
                <a:gd name="connsiteY82" fmla="*/ 878133 h 2359543"/>
                <a:gd name="connsiteX83" fmla="*/ 1929120 w 3221059"/>
                <a:gd name="connsiteY83" fmla="*/ 866951 h 2359543"/>
                <a:gd name="connsiteX84" fmla="*/ 2350822 w 3221059"/>
                <a:gd name="connsiteY84" fmla="*/ 807715 h 2359543"/>
                <a:gd name="connsiteX85" fmla="*/ 581061 w 3221059"/>
                <a:gd name="connsiteY85" fmla="*/ 648207 h 2359543"/>
                <a:gd name="connsiteX86" fmla="*/ 1526659 w 3221059"/>
                <a:gd name="connsiteY86" fmla="*/ 954911 h 2359543"/>
                <a:gd name="connsiteX87" fmla="*/ 1527905 w 3221059"/>
                <a:gd name="connsiteY87" fmla="*/ 966086 h 2359543"/>
                <a:gd name="connsiteX88" fmla="*/ 1520429 w 3221059"/>
                <a:gd name="connsiteY88" fmla="*/ 969812 h 2359543"/>
                <a:gd name="connsiteX89" fmla="*/ 1515446 w 3221059"/>
                <a:gd name="connsiteY89" fmla="*/ 967328 h 2359543"/>
                <a:gd name="connsiteX90" fmla="*/ 582307 w 3221059"/>
                <a:gd name="connsiteY90" fmla="*/ 665591 h 2359543"/>
                <a:gd name="connsiteX91" fmla="*/ 93935 w 3221059"/>
                <a:gd name="connsiteY91" fmla="*/ 730160 h 2359543"/>
                <a:gd name="connsiteX92" fmla="*/ 82723 w 3221059"/>
                <a:gd name="connsiteY92" fmla="*/ 725193 h 2359543"/>
                <a:gd name="connsiteX93" fmla="*/ 87706 w 3221059"/>
                <a:gd name="connsiteY93" fmla="*/ 714018 h 2359543"/>
                <a:gd name="connsiteX94" fmla="*/ 581061 w 3221059"/>
                <a:gd name="connsiteY94" fmla="*/ 648207 h 2359543"/>
                <a:gd name="connsiteX95" fmla="*/ 2378318 w 3221059"/>
                <a:gd name="connsiteY95" fmla="*/ 503990 h 2359543"/>
                <a:gd name="connsiteX96" fmla="*/ 2904165 w 3221059"/>
                <a:gd name="connsiteY96" fmla="*/ 596550 h 2359543"/>
                <a:gd name="connsiteX97" fmla="*/ 2907904 w 3221059"/>
                <a:gd name="connsiteY97" fmla="*/ 607772 h 2359543"/>
                <a:gd name="connsiteX98" fmla="*/ 2900427 w 3221059"/>
                <a:gd name="connsiteY98" fmla="*/ 612759 h 2359543"/>
                <a:gd name="connsiteX99" fmla="*/ 2897935 w 3221059"/>
                <a:gd name="connsiteY99" fmla="*/ 612759 h 2359543"/>
                <a:gd name="connsiteX100" fmla="*/ 1965820 w 3221059"/>
                <a:gd name="connsiteY100" fmla="*/ 580340 h 2359543"/>
                <a:gd name="connsiteX101" fmla="*/ 1955851 w 3221059"/>
                <a:gd name="connsiteY101" fmla="*/ 574106 h 2359543"/>
                <a:gd name="connsiteX102" fmla="*/ 1960836 w 3221059"/>
                <a:gd name="connsiteY102" fmla="*/ 564130 h 2359543"/>
                <a:gd name="connsiteX103" fmla="*/ 2378318 w 3221059"/>
                <a:gd name="connsiteY103" fmla="*/ 503990 h 2359543"/>
                <a:gd name="connsiteX104" fmla="*/ 619081 w 3221059"/>
                <a:gd name="connsiteY104" fmla="*/ 289916 h 2359543"/>
                <a:gd name="connsiteX105" fmla="*/ 631529 w 3221059"/>
                <a:gd name="connsiteY105" fmla="*/ 289916 h 2359543"/>
                <a:gd name="connsiteX106" fmla="*/ 1563867 w 3221059"/>
                <a:gd name="connsiteY106" fmla="*/ 597741 h 2359543"/>
                <a:gd name="connsiteX107" fmla="*/ 1565112 w 3221059"/>
                <a:gd name="connsiteY107" fmla="*/ 610254 h 2359543"/>
                <a:gd name="connsiteX108" fmla="*/ 1558888 w 3221059"/>
                <a:gd name="connsiteY108" fmla="*/ 612757 h 2359543"/>
                <a:gd name="connsiteX109" fmla="*/ 1552664 w 3221059"/>
                <a:gd name="connsiteY109" fmla="*/ 611506 h 2359543"/>
                <a:gd name="connsiteX110" fmla="*/ 620326 w 3221059"/>
                <a:gd name="connsiteY110" fmla="*/ 306183 h 2359543"/>
                <a:gd name="connsiteX111" fmla="*/ 132374 w 3221059"/>
                <a:gd name="connsiteY111" fmla="*/ 372503 h 2359543"/>
                <a:gd name="connsiteX112" fmla="*/ 121171 w 3221059"/>
                <a:gd name="connsiteY112" fmla="*/ 367498 h 2359543"/>
                <a:gd name="connsiteX113" fmla="*/ 127395 w 3221059"/>
                <a:gd name="connsiteY113" fmla="*/ 354985 h 2359543"/>
                <a:gd name="connsiteX114" fmla="*/ 619081 w 3221059"/>
                <a:gd name="connsiteY114" fmla="*/ 289916 h 2359543"/>
                <a:gd name="connsiteX115" fmla="*/ 2403032 w 3221059"/>
                <a:gd name="connsiteY115" fmla="*/ 263910 h 2359543"/>
                <a:gd name="connsiteX116" fmla="*/ 2918133 w 3221059"/>
                <a:gd name="connsiteY116" fmla="*/ 349341 h 2359543"/>
                <a:gd name="connsiteX117" fmla="*/ 2924379 w 3221059"/>
                <a:gd name="connsiteY117" fmla="*/ 360576 h 2359543"/>
                <a:gd name="connsiteX118" fmla="*/ 2915635 w 3221059"/>
                <a:gd name="connsiteY118" fmla="*/ 365570 h 2359543"/>
                <a:gd name="connsiteX119" fmla="*/ 2911888 w 3221059"/>
                <a:gd name="connsiteY119" fmla="*/ 365570 h 2359543"/>
                <a:gd name="connsiteX120" fmla="*/ 2000055 w 3221059"/>
                <a:gd name="connsiteY120" fmla="*/ 339353 h 2359543"/>
                <a:gd name="connsiteX121" fmla="*/ 1990062 w 3221059"/>
                <a:gd name="connsiteY121" fmla="*/ 334360 h 2359543"/>
                <a:gd name="connsiteX122" fmla="*/ 1993809 w 3221059"/>
                <a:gd name="connsiteY122" fmla="*/ 323124 h 2359543"/>
                <a:gd name="connsiteX123" fmla="*/ 2403032 w 3221059"/>
                <a:gd name="connsiteY123" fmla="*/ 263910 h 2359543"/>
                <a:gd name="connsiteX124" fmla="*/ 674870 w 3221059"/>
                <a:gd name="connsiteY124" fmla="*/ 22 h 2359543"/>
                <a:gd name="connsiteX125" fmla="*/ 1620033 w 3221059"/>
                <a:gd name="connsiteY125" fmla="*/ 305556 h 2359543"/>
                <a:gd name="connsiteX126" fmla="*/ 1621280 w 3221059"/>
                <a:gd name="connsiteY126" fmla="*/ 317925 h 2359543"/>
                <a:gd name="connsiteX127" fmla="*/ 1615046 w 3221059"/>
                <a:gd name="connsiteY127" fmla="*/ 321636 h 2359543"/>
                <a:gd name="connsiteX128" fmla="*/ 1610058 w 3221059"/>
                <a:gd name="connsiteY128" fmla="*/ 319162 h 2359543"/>
                <a:gd name="connsiteX129" fmla="*/ 674870 w 3221059"/>
                <a:gd name="connsiteY129" fmla="*/ 18577 h 2359543"/>
                <a:gd name="connsiteX130" fmla="*/ 184831 w 3221059"/>
                <a:gd name="connsiteY130" fmla="*/ 82900 h 2359543"/>
                <a:gd name="connsiteX131" fmla="*/ 174856 w 3221059"/>
                <a:gd name="connsiteY131" fmla="*/ 76715 h 2359543"/>
                <a:gd name="connsiteX132" fmla="*/ 181091 w 3221059"/>
                <a:gd name="connsiteY132" fmla="*/ 66819 h 2359543"/>
                <a:gd name="connsiteX133" fmla="*/ 674870 w 3221059"/>
                <a:gd name="connsiteY133" fmla="*/ 22 h 2359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3221059" h="2359543">
                  <a:moveTo>
                    <a:pt x="2143100" y="2047690"/>
                  </a:moveTo>
                  <a:lnTo>
                    <a:pt x="2145592" y="2047690"/>
                  </a:lnTo>
                  <a:cubicBezTo>
                    <a:pt x="2371137" y="2047690"/>
                    <a:pt x="2712570" y="2099039"/>
                    <a:pt x="3068957" y="2343261"/>
                  </a:cubicBezTo>
                  <a:cubicBezTo>
                    <a:pt x="3073941" y="2345766"/>
                    <a:pt x="3073941" y="2352028"/>
                    <a:pt x="3071449" y="2355785"/>
                  </a:cubicBezTo>
                  <a:cubicBezTo>
                    <a:pt x="3068957" y="2358290"/>
                    <a:pt x="3067710" y="2359543"/>
                    <a:pt x="3063972" y="2359543"/>
                  </a:cubicBezTo>
                  <a:cubicBezTo>
                    <a:pt x="3062726" y="2359543"/>
                    <a:pt x="3061480" y="2359543"/>
                    <a:pt x="3060234" y="2357038"/>
                  </a:cubicBezTo>
                  <a:cubicBezTo>
                    <a:pt x="2706340" y="2115321"/>
                    <a:pt x="2366153" y="2065224"/>
                    <a:pt x="2144346" y="2065224"/>
                  </a:cubicBezTo>
                  <a:cubicBezTo>
                    <a:pt x="1902602" y="2065224"/>
                    <a:pt x="1743100" y="2124088"/>
                    <a:pt x="1740608" y="2124088"/>
                  </a:cubicBezTo>
                  <a:cubicBezTo>
                    <a:pt x="1736870" y="2126592"/>
                    <a:pt x="1731885" y="2124088"/>
                    <a:pt x="1730639" y="2119078"/>
                  </a:cubicBezTo>
                  <a:cubicBezTo>
                    <a:pt x="1729393" y="2115321"/>
                    <a:pt x="1730639" y="2109059"/>
                    <a:pt x="1735624" y="2107806"/>
                  </a:cubicBezTo>
                  <a:cubicBezTo>
                    <a:pt x="1736870" y="2107806"/>
                    <a:pt x="1898863" y="2047690"/>
                    <a:pt x="2143100" y="2047690"/>
                  </a:cubicBezTo>
                  <a:close/>
                  <a:moveTo>
                    <a:pt x="459454" y="1756560"/>
                  </a:moveTo>
                  <a:lnTo>
                    <a:pt x="473130" y="1756560"/>
                  </a:lnTo>
                  <a:cubicBezTo>
                    <a:pt x="740437" y="1762796"/>
                    <a:pt x="1072394" y="1769032"/>
                    <a:pt x="1350890" y="1998517"/>
                  </a:cubicBezTo>
                  <a:cubicBezTo>
                    <a:pt x="1354620" y="2002259"/>
                    <a:pt x="1354620" y="2007248"/>
                    <a:pt x="1352133" y="2010989"/>
                  </a:cubicBezTo>
                  <a:cubicBezTo>
                    <a:pt x="1349647" y="2013484"/>
                    <a:pt x="1348403" y="2013484"/>
                    <a:pt x="1345917" y="2013484"/>
                  </a:cubicBezTo>
                  <a:cubicBezTo>
                    <a:pt x="1343430" y="2013484"/>
                    <a:pt x="1342187" y="2013484"/>
                    <a:pt x="1339700" y="2012237"/>
                  </a:cubicBezTo>
                  <a:cubicBezTo>
                    <a:pt x="1066177" y="1785246"/>
                    <a:pt x="736707" y="1779010"/>
                    <a:pt x="473130" y="1774021"/>
                  </a:cubicBezTo>
                  <a:lnTo>
                    <a:pt x="458211" y="1772774"/>
                  </a:lnTo>
                  <a:cubicBezTo>
                    <a:pt x="453238" y="1772774"/>
                    <a:pt x="449508" y="1769032"/>
                    <a:pt x="449508" y="1764043"/>
                  </a:cubicBezTo>
                  <a:cubicBezTo>
                    <a:pt x="450751" y="1760302"/>
                    <a:pt x="454481" y="1756560"/>
                    <a:pt x="459454" y="1756560"/>
                  </a:cubicBezTo>
                  <a:close/>
                  <a:moveTo>
                    <a:pt x="2204383" y="1740079"/>
                  </a:moveTo>
                  <a:lnTo>
                    <a:pt x="2205627" y="1740079"/>
                  </a:lnTo>
                  <a:cubicBezTo>
                    <a:pt x="2432210" y="1740079"/>
                    <a:pt x="2773328" y="1790730"/>
                    <a:pt x="3129385" y="2031630"/>
                  </a:cubicBezTo>
                  <a:cubicBezTo>
                    <a:pt x="3133120" y="2034101"/>
                    <a:pt x="3134365" y="2039042"/>
                    <a:pt x="3131875" y="2043984"/>
                  </a:cubicBezTo>
                  <a:cubicBezTo>
                    <a:pt x="3129385" y="2045219"/>
                    <a:pt x="3126895" y="2046455"/>
                    <a:pt x="3124405" y="2046455"/>
                  </a:cubicBezTo>
                  <a:cubicBezTo>
                    <a:pt x="3123160" y="2046455"/>
                    <a:pt x="3120671" y="2046455"/>
                    <a:pt x="3119426" y="2045219"/>
                  </a:cubicBezTo>
                  <a:cubicBezTo>
                    <a:pt x="2767103" y="1806790"/>
                    <a:pt x="2429720" y="1756139"/>
                    <a:pt x="2205627" y="1756139"/>
                  </a:cubicBezTo>
                  <a:lnTo>
                    <a:pt x="2204383" y="1756139"/>
                  </a:lnTo>
                  <a:cubicBezTo>
                    <a:pt x="1964106" y="1756139"/>
                    <a:pt x="1804751" y="1814202"/>
                    <a:pt x="1803507" y="1814202"/>
                  </a:cubicBezTo>
                  <a:cubicBezTo>
                    <a:pt x="1798527" y="1816673"/>
                    <a:pt x="1793547" y="1814202"/>
                    <a:pt x="1791057" y="1810496"/>
                  </a:cubicBezTo>
                  <a:cubicBezTo>
                    <a:pt x="1789812" y="1805554"/>
                    <a:pt x="1792302" y="1800613"/>
                    <a:pt x="1797282" y="1798142"/>
                  </a:cubicBezTo>
                  <a:cubicBezTo>
                    <a:pt x="1798527" y="1798142"/>
                    <a:pt x="1960371" y="1740079"/>
                    <a:pt x="2204383" y="1740079"/>
                  </a:cubicBezTo>
                  <a:close/>
                  <a:moveTo>
                    <a:pt x="2270300" y="1426980"/>
                  </a:moveTo>
                  <a:lnTo>
                    <a:pt x="2272789" y="1426980"/>
                  </a:lnTo>
                  <a:cubicBezTo>
                    <a:pt x="2496882" y="1426980"/>
                    <a:pt x="2839245" y="1478329"/>
                    <a:pt x="3194057" y="1723800"/>
                  </a:cubicBezTo>
                  <a:cubicBezTo>
                    <a:pt x="3199037" y="1725052"/>
                    <a:pt x="3200282" y="1731314"/>
                    <a:pt x="3196547" y="1735071"/>
                  </a:cubicBezTo>
                  <a:cubicBezTo>
                    <a:pt x="3195302" y="1737576"/>
                    <a:pt x="3192812" y="1738829"/>
                    <a:pt x="3190322" y="1738829"/>
                  </a:cubicBezTo>
                  <a:cubicBezTo>
                    <a:pt x="3189077" y="1738829"/>
                    <a:pt x="3186587" y="1738829"/>
                    <a:pt x="3185343" y="1737576"/>
                  </a:cubicBezTo>
                  <a:cubicBezTo>
                    <a:pt x="2833020" y="1495862"/>
                    <a:pt x="2494392" y="1444514"/>
                    <a:pt x="2272789" y="1444514"/>
                  </a:cubicBezTo>
                  <a:lnTo>
                    <a:pt x="2270300" y="1444514"/>
                  </a:lnTo>
                  <a:cubicBezTo>
                    <a:pt x="2030023" y="1444514"/>
                    <a:pt x="1869424" y="1503377"/>
                    <a:pt x="1868179" y="1503377"/>
                  </a:cubicBezTo>
                  <a:cubicBezTo>
                    <a:pt x="1863199" y="1505881"/>
                    <a:pt x="1859464" y="1503377"/>
                    <a:pt x="1856974" y="1498367"/>
                  </a:cubicBezTo>
                  <a:cubicBezTo>
                    <a:pt x="1855729" y="1494610"/>
                    <a:pt x="1858219" y="1489600"/>
                    <a:pt x="1861954" y="1487095"/>
                  </a:cubicBezTo>
                  <a:cubicBezTo>
                    <a:pt x="1863199" y="1487095"/>
                    <a:pt x="2026288" y="1426980"/>
                    <a:pt x="2270300" y="1426980"/>
                  </a:cubicBezTo>
                  <a:close/>
                  <a:moveTo>
                    <a:pt x="502172" y="1388526"/>
                  </a:moveTo>
                  <a:cubicBezTo>
                    <a:pt x="794838" y="1391012"/>
                    <a:pt x="1129847" y="1414624"/>
                    <a:pt x="1410059" y="1647022"/>
                  </a:cubicBezTo>
                  <a:cubicBezTo>
                    <a:pt x="1415041" y="1649508"/>
                    <a:pt x="1415041" y="1654479"/>
                    <a:pt x="1412550" y="1659450"/>
                  </a:cubicBezTo>
                  <a:cubicBezTo>
                    <a:pt x="1410059" y="1660692"/>
                    <a:pt x="1407568" y="1661935"/>
                    <a:pt x="1405077" y="1661935"/>
                  </a:cubicBezTo>
                  <a:cubicBezTo>
                    <a:pt x="1403832" y="1661935"/>
                    <a:pt x="1401341" y="1660692"/>
                    <a:pt x="1400096" y="1660692"/>
                  </a:cubicBezTo>
                  <a:cubicBezTo>
                    <a:pt x="1123620" y="1432023"/>
                    <a:pt x="791102" y="1408410"/>
                    <a:pt x="502172" y="1404682"/>
                  </a:cubicBezTo>
                  <a:cubicBezTo>
                    <a:pt x="497190" y="1404682"/>
                    <a:pt x="493454" y="1400954"/>
                    <a:pt x="494699" y="1397225"/>
                  </a:cubicBezTo>
                  <a:cubicBezTo>
                    <a:pt x="494699" y="1391012"/>
                    <a:pt x="497190" y="1388526"/>
                    <a:pt x="502172" y="1388526"/>
                  </a:cubicBezTo>
                  <a:close/>
                  <a:moveTo>
                    <a:pt x="2292272" y="1091899"/>
                  </a:moveTo>
                  <a:lnTo>
                    <a:pt x="2294761" y="1091899"/>
                  </a:lnTo>
                  <a:cubicBezTo>
                    <a:pt x="2520099" y="1091899"/>
                    <a:pt x="2861217" y="1143248"/>
                    <a:pt x="3217274" y="1387470"/>
                  </a:cubicBezTo>
                  <a:cubicBezTo>
                    <a:pt x="3221009" y="1391227"/>
                    <a:pt x="3222254" y="1396237"/>
                    <a:pt x="3219764" y="1399994"/>
                  </a:cubicBezTo>
                  <a:cubicBezTo>
                    <a:pt x="3218519" y="1402499"/>
                    <a:pt x="3216029" y="1403752"/>
                    <a:pt x="3212294" y="1403752"/>
                  </a:cubicBezTo>
                  <a:cubicBezTo>
                    <a:pt x="3211049" y="1403752"/>
                    <a:pt x="3209805" y="1403752"/>
                    <a:pt x="3207315" y="1402499"/>
                  </a:cubicBezTo>
                  <a:cubicBezTo>
                    <a:pt x="2854992" y="1160782"/>
                    <a:pt x="2517609" y="1109433"/>
                    <a:pt x="2294761" y="1109433"/>
                  </a:cubicBezTo>
                  <a:lnTo>
                    <a:pt x="2293516" y="1109433"/>
                  </a:lnTo>
                  <a:cubicBezTo>
                    <a:pt x="2051995" y="1109433"/>
                    <a:pt x="1892640" y="1168297"/>
                    <a:pt x="1891396" y="1169549"/>
                  </a:cubicBezTo>
                  <a:cubicBezTo>
                    <a:pt x="1886416" y="1170801"/>
                    <a:pt x="1881436" y="1168297"/>
                    <a:pt x="1880191" y="1163287"/>
                  </a:cubicBezTo>
                  <a:cubicBezTo>
                    <a:pt x="1877701" y="1159530"/>
                    <a:pt x="1880191" y="1154520"/>
                    <a:pt x="1885171" y="1153268"/>
                  </a:cubicBezTo>
                  <a:cubicBezTo>
                    <a:pt x="1886416" y="1152015"/>
                    <a:pt x="2048260" y="1093152"/>
                    <a:pt x="2292272" y="1091899"/>
                  </a:cubicBezTo>
                  <a:close/>
                  <a:moveTo>
                    <a:pt x="511121" y="987532"/>
                  </a:moveTo>
                  <a:cubicBezTo>
                    <a:pt x="770257" y="987532"/>
                    <a:pt x="1137781" y="1043409"/>
                    <a:pt x="1444260" y="1294236"/>
                  </a:cubicBezTo>
                  <a:cubicBezTo>
                    <a:pt x="1447997" y="1297961"/>
                    <a:pt x="1447997" y="1302928"/>
                    <a:pt x="1444260" y="1306653"/>
                  </a:cubicBezTo>
                  <a:cubicBezTo>
                    <a:pt x="1443014" y="1307895"/>
                    <a:pt x="1440522" y="1310378"/>
                    <a:pt x="1438030" y="1310378"/>
                  </a:cubicBezTo>
                  <a:cubicBezTo>
                    <a:pt x="1436785" y="1310378"/>
                    <a:pt x="1434293" y="1309137"/>
                    <a:pt x="1433047" y="1307895"/>
                  </a:cubicBezTo>
                  <a:cubicBezTo>
                    <a:pt x="1125323" y="1054585"/>
                    <a:pt x="755307" y="1003675"/>
                    <a:pt x="499908" y="1006158"/>
                  </a:cubicBezTo>
                  <a:cubicBezTo>
                    <a:pt x="220839" y="1007400"/>
                    <a:pt x="12782" y="1070727"/>
                    <a:pt x="10291" y="1070727"/>
                  </a:cubicBezTo>
                  <a:cubicBezTo>
                    <a:pt x="5307" y="1071969"/>
                    <a:pt x="1570" y="1069486"/>
                    <a:pt x="324" y="1064519"/>
                  </a:cubicBezTo>
                  <a:cubicBezTo>
                    <a:pt x="-922" y="1059552"/>
                    <a:pt x="1570" y="1055827"/>
                    <a:pt x="5307" y="1054585"/>
                  </a:cubicBezTo>
                  <a:cubicBezTo>
                    <a:pt x="7799" y="1053343"/>
                    <a:pt x="217101" y="990016"/>
                    <a:pt x="498662" y="988774"/>
                  </a:cubicBezTo>
                  <a:cubicBezTo>
                    <a:pt x="502400" y="987532"/>
                    <a:pt x="507383" y="987532"/>
                    <a:pt x="511121" y="987532"/>
                  </a:cubicBezTo>
                  <a:close/>
                  <a:moveTo>
                    <a:pt x="2350822" y="807715"/>
                  </a:moveTo>
                  <a:cubicBezTo>
                    <a:pt x="2502345" y="808632"/>
                    <a:pt x="2684725" y="831696"/>
                    <a:pt x="2880946" y="902982"/>
                  </a:cubicBezTo>
                  <a:cubicBezTo>
                    <a:pt x="2884683" y="905467"/>
                    <a:pt x="2887175" y="910437"/>
                    <a:pt x="2885929" y="915407"/>
                  </a:cubicBezTo>
                  <a:cubicBezTo>
                    <a:pt x="2883438" y="917892"/>
                    <a:pt x="2880946" y="920377"/>
                    <a:pt x="2877208" y="920377"/>
                  </a:cubicBezTo>
                  <a:cubicBezTo>
                    <a:pt x="2875963" y="920377"/>
                    <a:pt x="2875963" y="920377"/>
                    <a:pt x="2874717" y="919134"/>
                  </a:cubicBezTo>
                  <a:cubicBezTo>
                    <a:pt x="2357691" y="731521"/>
                    <a:pt x="1937841" y="881860"/>
                    <a:pt x="1934103" y="883103"/>
                  </a:cubicBezTo>
                  <a:cubicBezTo>
                    <a:pt x="1930366" y="884345"/>
                    <a:pt x="1924137" y="881860"/>
                    <a:pt x="1922891" y="878133"/>
                  </a:cubicBezTo>
                  <a:cubicBezTo>
                    <a:pt x="1921645" y="873163"/>
                    <a:pt x="1924137" y="868193"/>
                    <a:pt x="1929120" y="866951"/>
                  </a:cubicBezTo>
                  <a:cubicBezTo>
                    <a:pt x="1931456" y="866174"/>
                    <a:pt x="2098283" y="806186"/>
                    <a:pt x="2350822" y="807715"/>
                  </a:cubicBezTo>
                  <a:close/>
                  <a:moveTo>
                    <a:pt x="581061" y="648207"/>
                  </a:moveTo>
                  <a:cubicBezTo>
                    <a:pt x="841443" y="646965"/>
                    <a:pt x="1215197" y="697876"/>
                    <a:pt x="1526659" y="954911"/>
                  </a:cubicBezTo>
                  <a:cubicBezTo>
                    <a:pt x="1530396" y="957394"/>
                    <a:pt x="1530396" y="963603"/>
                    <a:pt x="1527905" y="966086"/>
                  </a:cubicBezTo>
                  <a:cubicBezTo>
                    <a:pt x="1526659" y="968570"/>
                    <a:pt x="1524167" y="969812"/>
                    <a:pt x="1520429" y="969812"/>
                  </a:cubicBezTo>
                  <a:cubicBezTo>
                    <a:pt x="1519183" y="969812"/>
                    <a:pt x="1516692" y="969812"/>
                    <a:pt x="1515446" y="967328"/>
                  </a:cubicBezTo>
                  <a:cubicBezTo>
                    <a:pt x="1208968" y="715260"/>
                    <a:pt x="838951" y="664349"/>
                    <a:pt x="582307" y="665591"/>
                  </a:cubicBezTo>
                  <a:cubicBezTo>
                    <a:pt x="304483" y="666833"/>
                    <a:pt x="96427" y="728919"/>
                    <a:pt x="93935" y="730160"/>
                  </a:cubicBezTo>
                  <a:cubicBezTo>
                    <a:pt x="88952" y="731402"/>
                    <a:pt x="83969" y="728919"/>
                    <a:pt x="82723" y="725193"/>
                  </a:cubicBezTo>
                  <a:cubicBezTo>
                    <a:pt x="81477" y="720227"/>
                    <a:pt x="83969" y="715260"/>
                    <a:pt x="87706" y="714018"/>
                  </a:cubicBezTo>
                  <a:cubicBezTo>
                    <a:pt x="90198" y="714018"/>
                    <a:pt x="300746" y="650690"/>
                    <a:pt x="581061" y="648207"/>
                  </a:cubicBezTo>
                  <a:close/>
                  <a:moveTo>
                    <a:pt x="2378318" y="503990"/>
                  </a:moveTo>
                  <a:cubicBezTo>
                    <a:pt x="2528453" y="504552"/>
                    <a:pt x="2709300" y="526879"/>
                    <a:pt x="2904165" y="596550"/>
                  </a:cubicBezTo>
                  <a:cubicBezTo>
                    <a:pt x="2906658" y="597797"/>
                    <a:pt x="2909150" y="604031"/>
                    <a:pt x="2907904" y="607772"/>
                  </a:cubicBezTo>
                  <a:cubicBezTo>
                    <a:pt x="2906658" y="611512"/>
                    <a:pt x="2904165" y="612759"/>
                    <a:pt x="2900427" y="612759"/>
                  </a:cubicBezTo>
                  <a:cubicBezTo>
                    <a:pt x="2899181" y="612759"/>
                    <a:pt x="2897935" y="612759"/>
                    <a:pt x="2897935" y="612759"/>
                  </a:cubicBezTo>
                  <a:cubicBezTo>
                    <a:pt x="2385770" y="429466"/>
                    <a:pt x="1970805" y="577846"/>
                    <a:pt x="1965820" y="580340"/>
                  </a:cubicBezTo>
                  <a:cubicBezTo>
                    <a:pt x="1962082" y="581587"/>
                    <a:pt x="1957097" y="579093"/>
                    <a:pt x="1955851" y="574106"/>
                  </a:cubicBezTo>
                  <a:cubicBezTo>
                    <a:pt x="1954605" y="570365"/>
                    <a:pt x="1955851" y="565377"/>
                    <a:pt x="1960836" y="564130"/>
                  </a:cubicBezTo>
                  <a:cubicBezTo>
                    <a:pt x="1963172" y="562572"/>
                    <a:pt x="2128091" y="503052"/>
                    <a:pt x="2378318" y="503990"/>
                  </a:cubicBezTo>
                  <a:close/>
                  <a:moveTo>
                    <a:pt x="619081" y="289916"/>
                  </a:moveTo>
                  <a:cubicBezTo>
                    <a:pt x="624061" y="289916"/>
                    <a:pt x="627795" y="289916"/>
                    <a:pt x="631529" y="289916"/>
                  </a:cubicBezTo>
                  <a:cubicBezTo>
                    <a:pt x="890443" y="289916"/>
                    <a:pt x="1258897" y="343723"/>
                    <a:pt x="1563867" y="597741"/>
                  </a:cubicBezTo>
                  <a:cubicBezTo>
                    <a:pt x="1567601" y="601495"/>
                    <a:pt x="1568846" y="606500"/>
                    <a:pt x="1565112" y="610254"/>
                  </a:cubicBezTo>
                  <a:cubicBezTo>
                    <a:pt x="1563867" y="612757"/>
                    <a:pt x="1561377" y="612757"/>
                    <a:pt x="1558888" y="612757"/>
                  </a:cubicBezTo>
                  <a:cubicBezTo>
                    <a:pt x="1557643" y="612757"/>
                    <a:pt x="1555154" y="612757"/>
                    <a:pt x="1552664" y="611506"/>
                  </a:cubicBezTo>
                  <a:cubicBezTo>
                    <a:pt x="1246449" y="357488"/>
                    <a:pt x="875506" y="304932"/>
                    <a:pt x="620326" y="306183"/>
                  </a:cubicBezTo>
                  <a:cubicBezTo>
                    <a:pt x="342741" y="308686"/>
                    <a:pt x="133619" y="371252"/>
                    <a:pt x="132374" y="372503"/>
                  </a:cubicBezTo>
                  <a:cubicBezTo>
                    <a:pt x="127395" y="373755"/>
                    <a:pt x="122416" y="371252"/>
                    <a:pt x="121171" y="367498"/>
                  </a:cubicBezTo>
                  <a:cubicBezTo>
                    <a:pt x="119926" y="362493"/>
                    <a:pt x="122416" y="357488"/>
                    <a:pt x="127395" y="354985"/>
                  </a:cubicBezTo>
                  <a:cubicBezTo>
                    <a:pt x="129884" y="354985"/>
                    <a:pt x="339007" y="291168"/>
                    <a:pt x="619081" y="289916"/>
                  </a:cubicBezTo>
                  <a:close/>
                  <a:moveTo>
                    <a:pt x="2403032" y="263910"/>
                  </a:moveTo>
                  <a:cubicBezTo>
                    <a:pt x="2549965" y="263552"/>
                    <a:pt x="2727023" y="283799"/>
                    <a:pt x="2918133" y="349341"/>
                  </a:cubicBezTo>
                  <a:cubicBezTo>
                    <a:pt x="2921881" y="350589"/>
                    <a:pt x="2925628" y="355583"/>
                    <a:pt x="2924379" y="360576"/>
                  </a:cubicBezTo>
                  <a:cubicBezTo>
                    <a:pt x="2921881" y="364321"/>
                    <a:pt x="2919383" y="365570"/>
                    <a:pt x="2915635" y="365570"/>
                  </a:cubicBezTo>
                  <a:cubicBezTo>
                    <a:pt x="2914386" y="365570"/>
                    <a:pt x="2913137" y="365570"/>
                    <a:pt x="2911888" y="365570"/>
                  </a:cubicBezTo>
                  <a:cubicBezTo>
                    <a:pt x="2408506" y="192041"/>
                    <a:pt x="2003802" y="338105"/>
                    <a:pt x="2000055" y="339353"/>
                  </a:cubicBezTo>
                  <a:cubicBezTo>
                    <a:pt x="1995059" y="340602"/>
                    <a:pt x="1991311" y="338105"/>
                    <a:pt x="1990062" y="334360"/>
                  </a:cubicBezTo>
                  <a:cubicBezTo>
                    <a:pt x="1987564" y="330614"/>
                    <a:pt x="1990062" y="324372"/>
                    <a:pt x="1993809" y="323124"/>
                  </a:cubicBezTo>
                  <a:cubicBezTo>
                    <a:pt x="1996932" y="322344"/>
                    <a:pt x="2158142" y="264507"/>
                    <a:pt x="2403032" y="263910"/>
                  </a:cubicBezTo>
                  <a:close/>
                  <a:moveTo>
                    <a:pt x="674870" y="22"/>
                  </a:moveTo>
                  <a:cubicBezTo>
                    <a:pt x="934229" y="-1215"/>
                    <a:pt x="1308304" y="50738"/>
                    <a:pt x="1620033" y="305556"/>
                  </a:cubicBezTo>
                  <a:cubicBezTo>
                    <a:pt x="1623774" y="309266"/>
                    <a:pt x="1623774" y="314214"/>
                    <a:pt x="1621280" y="317925"/>
                  </a:cubicBezTo>
                  <a:cubicBezTo>
                    <a:pt x="1620033" y="319162"/>
                    <a:pt x="1617539" y="321636"/>
                    <a:pt x="1615046" y="321636"/>
                  </a:cubicBezTo>
                  <a:cubicBezTo>
                    <a:pt x="1612552" y="321636"/>
                    <a:pt x="1611305" y="320399"/>
                    <a:pt x="1610058" y="319162"/>
                  </a:cubicBezTo>
                  <a:cubicBezTo>
                    <a:pt x="1302069" y="66819"/>
                    <a:pt x="931735" y="16103"/>
                    <a:pt x="674870" y="18577"/>
                  </a:cubicBezTo>
                  <a:cubicBezTo>
                    <a:pt x="396807" y="19814"/>
                    <a:pt x="188572" y="82900"/>
                    <a:pt x="184831" y="82900"/>
                  </a:cubicBezTo>
                  <a:cubicBezTo>
                    <a:pt x="181091" y="84137"/>
                    <a:pt x="176103" y="81663"/>
                    <a:pt x="174856" y="76715"/>
                  </a:cubicBezTo>
                  <a:cubicBezTo>
                    <a:pt x="174856" y="73004"/>
                    <a:pt x="176103" y="68056"/>
                    <a:pt x="181091" y="66819"/>
                  </a:cubicBezTo>
                  <a:cubicBezTo>
                    <a:pt x="183584" y="65582"/>
                    <a:pt x="393067" y="2496"/>
                    <a:pt x="674870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1" name="Freeform 155">
              <a:extLst>
                <a:ext uri="{FF2B5EF4-FFF2-40B4-BE49-F238E27FC236}">
                  <a16:creationId xmlns:a16="http://schemas.microsoft.com/office/drawing/2014/main" id="{7D2C7165-78A4-4866-8731-B1CEF2CC37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67250" y="8582818"/>
              <a:ext cx="560291" cy="812971"/>
            </a:xfrm>
            <a:custGeom>
              <a:avLst/>
              <a:gdLst>
                <a:gd name="T0" fmla="*/ 0 w 448"/>
                <a:gd name="T1" fmla="*/ 653 h 654"/>
                <a:gd name="T2" fmla="*/ 107 w 448"/>
                <a:gd name="T3" fmla="*/ 0 h 654"/>
                <a:gd name="T4" fmla="*/ 447 w 448"/>
                <a:gd name="T5" fmla="*/ 0 h 654"/>
                <a:gd name="T6" fmla="*/ 350 w 448"/>
                <a:gd name="T7" fmla="*/ 606 h 654"/>
                <a:gd name="T8" fmla="*/ 0 w 448"/>
                <a:gd name="T9" fmla="*/ 653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" h="654">
                  <a:moveTo>
                    <a:pt x="0" y="653"/>
                  </a:moveTo>
                  <a:lnTo>
                    <a:pt x="107" y="0"/>
                  </a:lnTo>
                  <a:lnTo>
                    <a:pt x="447" y="0"/>
                  </a:lnTo>
                  <a:lnTo>
                    <a:pt x="350" y="606"/>
                  </a:lnTo>
                  <a:lnTo>
                    <a:pt x="0" y="65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2" name="Freeform 163">
              <a:extLst>
                <a:ext uri="{FF2B5EF4-FFF2-40B4-BE49-F238E27FC236}">
                  <a16:creationId xmlns:a16="http://schemas.microsoft.com/office/drawing/2014/main" id="{4CA0B0E0-5D8D-4220-BAAD-DF4F8CC95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43358" y="7522661"/>
              <a:ext cx="576768" cy="829449"/>
            </a:xfrm>
            <a:custGeom>
              <a:avLst/>
              <a:gdLst>
                <a:gd name="T0" fmla="*/ 462 w 463"/>
                <a:gd name="T1" fmla="*/ 86 h 664"/>
                <a:gd name="T2" fmla="*/ 349 w 463"/>
                <a:gd name="T3" fmla="*/ 663 h 664"/>
                <a:gd name="T4" fmla="*/ 0 w 463"/>
                <a:gd name="T5" fmla="*/ 575 h 664"/>
                <a:gd name="T6" fmla="*/ 105 w 463"/>
                <a:gd name="T7" fmla="*/ 0 h 664"/>
                <a:gd name="T8" fmla="*/ 462 w 463"/>
                <a:gd name="T9" fmla="*/ 86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664">
                  <a:moveTo>
                    <a:pt x="462" y="86"/>
                  </a:moveTo>
                  <a:lnTo>
                    <a:pt x="349" y="663"/>
                  </a:lnTo>
                  <a:lnTo>
                    <a:pt x="0" y="575"/>
                  </a:lnTo>
                  <a:lnTo>
                    <a:pt x="105" y="0"/>
                  </a:lnTo>
                  <a:lnTo>
                    <a:pt x="462" y="8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3" name="Freeform 164">
              <a:extLst>
                <a:ext uri="{FF2B5EF4-FFF2-40B4-BE49-F238E27FC236}">
                  <a16:creationId xmlns:a16="http://schemas.microsoft.com/office/drawing/2014/main" id="{7163E724-54E7-4A0A-81F9-9CA58F783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12647" y="5622068"/>
              <a:ext cx="1356781" cy="829449"/>
            </a:xfrm>
            <a:custGeom>
              <a:avLst/>
              <a:gdLst>
                <a:gd name="T0" fmla="*/ 602 w 1088"/>
                <a:gd name="T1" fmla="*/ 0 h 665"/>
                <a:gd name="T2" fmla="*/ 602 w 1088"/>
                <a:gd name="T3" fmla="*/ 0 h 665"/>
                <a:gd name="T4" fmla="*/ 117 w 1088"/>
                <a:gd name="T5" fmla="*/ 332 h 665"/>
                <a:gd name="T6" fmla="*/ 117 w 1088"/>
                <a:gd name="T7" fmla="*/ 332 h 665"/>
                <a:gd name="T8" fmla="*/ 126 w 1088"/>
                <a:gd name="T9" fmla="*/ 395 h 665"/>
                <a:gd name="T10" fmla="*/ 126 w 1088"/>
                <a:gd name="T11" fmla="*/ 395 h 665"/>
                <a:gd name="T12" fmla="*/ 0 w 1088"/>
                <a:gd name="T13" fmla="*/ 527 h 665"/>
                <a:gd name="T14" fmla="*/ 0 w 1088"/>
                <a:gd name="T15" fmla="*/ 527 h 665"/>
                <a:gd name="T16" fmla="*/ 237 w 1088"/>
                <a:gd name="T17" fmla="*/ 551 h 665"/>
                <a:gd name="T18" fmla="*/ 237 w 1088"/>
                <a:gd name="T19" fmla="*/ 551 h 665"/>
                <a:gd name="T20" fmla="*/ 602 w 1088"/>
                <a:gd name="T21" fmla="*/ 664 h 665"/>
                <a:gd name="T22" fmla="*/ 602 w 1088"/>
                <a:gd name="T23" fmla="*/ 664 h 665"/>
                <a:gd name="T24" fmla="*/ 1087 w 1088"/>
                <a:gd name="T25" fmla="*/ 332 h 665"/>
                <a:gd name="T26" fmla="*/ 1087 w 1088"/>
                <a:gd name="T27" fmla="*/ 332 h 665"/>
                <a:gd name="T28" fmla="*/ 602 w 1088"/>
                <a:gd name="T29" fmla="*/ 0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8" h="665">
                  <a:moveTo>
                    <a:pt x="602" y="0"/>
                  </a:moveTo>
                  <a:lnTo>
                    <a:pt x="602" y="0"/>
                  </a:lnTo>
                  <a:cubicBezTo>
                    <a:pt x="335" y="0"/>
                    <a:pt x="117" y="149"/>
                    <a:pt x="117" y="332"/>
                  </a:cubicBezTo>
                  <a:lnTo>
                    <a:pt x="117" y="332"/>
                  </a:lnTo>
                  <a:cubicBezTo>
                    <a:pt x="117" y="353"/>
                    <a:pt x="120" y="374"/>
                    <a:pt x="126" y="395"/>
                  </a:cubicBezTo>
                  <a:lnTo>
                    <a:pt x="126" y="395"/>
                  </a:lnTo>
                  <a:cubicBezTo>
                    <a:pt x="95" y="436"/>
                    <a:pt x="49" y="490"/>
                    <a:pt x="0" y="527"/>
                  </a:cubicBezTo>
                  <a:lnTo>
                    <a:pt x="0" y="527"/>
                  </a:lnTo>
                  <a:cubicBezTo>
                    <a:pt x="0" y="527"/>
                    <a:pt x="113" y="563"/>
                    <a:pt x="237" y="551"/>
                  </a:cubicBezTo>
                  <a:lnTo>
                    <a:pt x="237" y="551"/>
                  </a:lnTo>
                  <a:cubicBezTo>
                    <a:pt x="326" y="620"/>
                    <a:pt x="457" y="664"/>
                    <a:pt x="602" y="664"/>
                  </a:cubicBezTo>
                  <a:lnTo>
                    <a:pt x="602" y="664"/>
                  </a:lnTo>
                  <a:cubicBezTo>
                    <a:pt x="870" y="664"/>
                    <a:pt x="1087" y="516"/>
                    <a:pt x="1087" y="332"/>
                  </a:cubicBezTo>
                  <a:lnTo>
                    <a:pt x="1087" y="332"/>
                  </a:lnTo>
                  <a:cubicBezTo>
                    <a:pt x="1087" y="149"/>
                    <a:pt x="870" y="0"/>
                    <a:pt x="60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4" name="Freeform 165">
              <a:extLst>
                <a:ext uri="{FF2B5EF4-FFF2-40B4-BE49-F238E27FC236}">
                  <a16:creationId xmlns:a16="http://schemas.microsoft.com/office/drawing/2014/main" id="{1FE96FF8-0D72-4C0C-8137-EB27A4886A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39253" y="6489972"/>
              <a:ext cx="368036" cy="406485"/>
            </a:xfrm>
            <a:custGeom>
              <a:avLst/>
              <a:gdLst>
                <a:gd name="T0" fmla="*/ 262 w 296"/>
                <a:gd name="T1" fmla="*/ 116 h 326"/>
                <a:gd name="T2" fmla="*/ 262 w 296"/>
                <a:gd name="T3" fmla="*/ 116 h 326"/>
                <a:gd name="T4" fmla="*/ 257 w 296"/>
                <a:gd name="T5" fmla="*/ 24 h 326"/>
                <a:gd name="T6" fmla="*/ 257 w 296"/>
                <a:gd name="T7" fmla="*/ 24 h 326"/>
                <a:gd name="T8" fmla="*/ 171 w 296"/>
                <a:gd name="T9" fmla="*/ 33 h 326"/>
                <a:gd name="T10" fmla="*/ 171 w 296"/>
                <a:gd name="T11" fmla="*/ 33 h 326"/>
                <a:gd name="T12" fmla="*/ 82 w 296"/>
                <a:gd name="T13" fmla="*/ 0 h 326"/>
                <a:gd name="T14" fmla="*/ 82 w 296"/>
                <a:gd name="T15" fmla="*/ 0 h 326"/>
                <a:gd name="T16" fmla="*/ 57 w 296"/>
                <a:gd name="T17" fmla="*/ 89 h 326"/>
                <a:gd name="T18" fmla="*/ 57 w 296"/>
                <a:gd name="T19" fmla="*/ 89 h 326"/>
                <a:gd name="T20" fmla="*/ 0 w 296"/>
                <a:gd name="T21" fmla="*/ 165 h 326"/>
                <a:gd name="T22" fmla="*/ 0 w 296"/>
                <a:gd name="T23" fmla="*/ 165 h 326"/>
                <a:gd name="T24" fmla="*/ 295 w 296"/>
                <a:gd name="T25" fmla="*/ 197 h 326"/>
                <a:gd name="T26" fmla="*/ 295 w 296"/>
                <a:gd name="T27" fmla="*/ 197 h 326"/>
                <a:gd name="T28" fmla="*/ 262 w 296"/>
                <a:gd name="T29" fmla="*/ 11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6" h="326">
                  <a:moveTo>
                    <a:pt x="262" y="116"/>
                  </a:moveTo>
                  <a:lnTo>
                    <a:pt x="262" y="116"/>
                  </a:lnTo>
                  <a:cubicBezTo>
                    <a:pt x="252" y="76"/>
                    <a:pt x="253" y="45"/>
                    <a:pt x="257" y="24"/>
                  </a:cubicBezTo>
                  <a:lnTo>
                    <a:pt x="257" y="24"/>
                  </a:lnTo>
                  <a:cubicBezTo>
                    <a:pt x="230" y="33"/>
                    <a:pt x="201" y="36"/>
                    <a:pt x="171" y="33"/>
                  </a:cubicBezTo>
                  <a:lnTo>
                    <a:pt x="171" y="33"/>
                  </a:lnTo>
                  <a:cubicBezTo>
                    <a:pt x="138" y="29"/>
                    <a:pt x="108" y="17"/>
                    <a:pt x="82" y="0"/>
                  </a:cubicBezTo>
                  <a:lnTo>
                    <a:pt x="82" y="0"/>
                  </a:lnTo>
                  <a:cubicBezTo>
                    <a:pt x="76" y="37"/>
                    <a:pt x="67" y="66"/>
                    <a:pt x="57" y="89"/>
                  </a:cubicBezTo>
                  <a:lnTo>
                    <a:pt x="57" y="89"/>
                  </a:lnTo>
                  <a:cubicBezTo>
                    <a:pt x="30" y="147"/>
                    <a:pt x="0" y="165"/>
                    <a:pt x="0" y="165"/>
                  </a:cubicBezTo>
                  <a:lnTo>
                    <a:pt x="0" y="165"/>
                  </a:lnTo>
                  <a:cubicBezTo>
                    <a:pt x="149" y="325"/>
                    <a:pt x="295" y="197"/>
                    <a:pt x="295" y="197"/>
                  </a:cubicBezTo>
                  <a:lnTo>
                    <a:pt x="295" y="197"/>
                  </a:lnTo>
                  <a:cubicBezTo>
                    <a:pt x="278" y="167"/>
                    <a:pt x="268" y="140"/>
                    <a:pt x="262" y="116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5" name="Freeform 166">
              <a:extLst>
                <a:ext uri="{FF2B5EF4-FFF2-40B4-BE49-F238E27FC236}">
                  <a16:creationId xmlns:a16="http://schemas.microsoft.com/office/drawing/2014/main" id="{500B16A9-7D98-4526-A3B8-B47DB6D5F3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10663" y="6489970"/>
              <a:ext cx="258171" cy="153804"/>
            </a:xfrm>
            <a:custGeom>
              <a:avLst/>
              <a:gdLst>
                <a:gd name="T0" fmla="*/ 200 w 206"/>
                <a:gd name="T1" fmla="*/ 24 h 125"/>
                <a:gd name="T2" fmla="*/ 200 w 206"/>
                <a:gd name="T3" fmla="*/ 24 h 125"/>
                <a:gd name="T4" fmla="*/ 114 w 206"/>
                <a:gd name="T5" fmla="*/ 33 h 125"/>
                <a:gd name="T6" fmla="*/ 114 w 206"/>
                <a:gd name="T7" fmla="*/ 33 h 125"/>
                <a:gd name="T8" fmla="*/ 25 w 206"/>
                <a:gd name="T9" fmla="*/ 0 h 125"/>
                <a:gd name="T10" fmla="*/ 25 w 206"/>
                <a:gd name="T11" fmla="*/ 0 h 125"/>
                <a:gd name="T12" fmla="*/ 0 w 206"/>
                <a:gd name="T13" fmla="*/ 89 h 125"/>
                <a:gd name="T14" fmla="*/ 0 w 206"/>
                <a:gd name="T15" fmla="*/ 89 h 125"/>
                <a:gd name="T16" fmla="*/ 104 w 206"/>
                <a:gd name="T17" fmla="*/ 122 h 125"/>
                <a:gd name="T18" fmla="*/ 104 w 206"/>
                <a:gd name="T19" fmla="*/ 122 h 125"/>
                <a:gd name="T20" fmla="*/ 137 w 206"/>
                <a:gd name="T21" fmla="*/ 124 h 125"/>
                <a:gd name="T22" fmla="*/ 137 w 206"/>
                <a:gd name="T23" fmla="*/ 124 h 125"/>
                <a:gd name="T24" fmla="*/ 137 w 206"/>
                <a:gd name="T25" fmla="*/ 124 h 125"/>
                <a:gd name="T26" fmla="*/ 205 w 206"/>
                <a:gd name="T27" fmla="*/ 116 h 125"/>
                <a:gd name="T28" fmla="*/ 205 w 206"/>
                <a:gd name="T29" fmla="*/ 116 h 125"/>
                <a:gd name="T30" fmla="*/ 200 w 206"/>
                <a:gd name="T31" fmla="*/ 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6" h="125">
                  <a:moveTo>
                    <a:pt x="200" y="24"/>
                  </a:moveTo>
                  <a:lnTo>
                    <a:pt x="200" y="24"/>
                  </a:lnTo>
                  <a:cubicBezTo>
                    <a:pt x="173" y="33"/>
                    <a:pt x="144" y="36"/>
                    <a:pt x="114" y="33"/>
                  </a:cubicBezTo>
                  <a:lnTo>
                    <a:pt x="114" y="33"/>
                  </a:lnTo>
                  <a:cubicBezTo>
                    <a:pt x="81" y="29"/>
                    <a:pt x="51" y="17"/>
                    <a:pt x="25" y="0"/>
                  </a:cubicBezTo>
                  <a:lnTo>
                    <a:pt x="25" y="0"/>
                  </a:lnTo>
                  <a:cubicBezTo>
                    <a:pt x="19" y="37"/>
                    <a:pt x="10" y="66"/>
                    <a:pt x="0" y="89"/>
                  </a:cubicBezTo>
                  <a:lnTo>
                    <a:pt x="0" y="89"/>
                  </a:lnTo>
                  <a:cubicBezTo>
                    <a:pt x="31" y="106"/>
                    <a:pt x="66" y="117"/>
                    <a:pt x="104" y="122"/>
                  </a:cubicBezTo>
                  <a:lnTo>
                    <a:pt x="104" y="122"/>
                  </a:lnTo>
                  <a:cubicBezTo>
                    <a:pt x="115" y="123"/>
                    <a:pt x="126" y="124"/>
                    <a:pt x="137" y="124"/>
                  </a:cubicBezTo>
                  <a:lnTo>
                    <a:pt x="137" y="124"/>
                  </a:lnTo>
                  <a:lnTo>
                    <a:pt x="137" y="124"/>
                  </a:lnTo>
                  <a:cubicBezTo>
                    <a:pt x="160" y="124"/>
                    <a:pt x="183" y="121"/>
                    <a:pt x="205" y="116"/>
                  </a:cubicBezTo>
                  <a:lnTo>
                    <a:pt x="205" y="116"/>
                  </a:lnTo>
                  <a:cubicBezTo>
                    <a:pt x="195" y="76"/>
                    <a:pt x="196" y="45"/>
                    <a:pt x="200" y="24"/>
                  </a:cubicBezTo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6" name="Freeform 167">
              <a:extLst>
                <a:ext uri="{FF2B5EF4-FFF2-40B4-BE49-F238E27FC236}">
                  <a16:creationId xmlns:a16="http://schemas.microsoft.com/office/drawing/2014/main" id="{4C928E56-E2B1-4FA0-8D77-2670EE8181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9412" y="7165614"/>
              <a:ext cx="142819" cy="214231"/>
            </a:xfrm>
            <a:custGeom>
              <a:avLst/>
              <a:gdLst>
                <a:gd name="T0" fmla="*/ 31 w 116"/>
                <a:gd name="T1" fmla="*/ 162 h 173"/>
                <a:gd name="T2" fmla="*/ 31 w 116"/>
                <a:gd name="T3" fmla="*/ 162 h 173"/>
                <a:gd name="T4" fmla="*/ 44 w 116"/>
                <a:gd name="T5" fmla="*/ 168 h 173"/>
                <a:gd name="T6" fmla="*/ 44 w 116"/>
                <a:gd name="T7" fmla="*/ 168 h 173"/>
                <a:gd name="T8" fmla="*/ 107 w 116"/>
                <a:gd name="T9" fmla="*/ 92 h 173"/>
                <a:gd name="T10" fmla="*/ 107 w 116"/>
                <a:gd name="T11" fmla="*/ 92 h 173"/>
                <a:gd name="T12" fmla="*/ 70 w 116"/>
                <a:gd name="T13" fmla="*/ 1 h 173"/>
                <a:gd name="T14" fmla="*/ 70 w 116"/>
                <a:gd name="T15" fmla="*/ 1 h 173"/>
                <a:gd name="T16" fmla="*/ 55 w 116"/>
                <a:gd name="T17" fmla="*/ 2 h 173"/>
                <a:gd name="T18" fmla="*/ 55 w 116"/>
                <a:gd name="T19" fmla="*/ 2 h 173"/>
                <a:gd name="T20" fmla="*/ 6 w 116"/>
                <a:gd name="T21" fmla="*/ 77 h 173"/>
                <a:gd name="T22" fmla="*/ 6 w 116"/>
                <a:gd name="T23" fmla="*/ 77 h 173"/>
                <a:gd name="T24" fmla="*/ 31 w 116"/>
                <a:gd name="T25" fmla="*/ 16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3">
                  <a:moveTo>
                    <a:pt x="31" y="162"/>
                  </a:moveTo>
                  <a:lnTo>
                    <a:pt x="31" y="162"/>
                  </a:lnTo>
                  <a:cubicBezTo>
                    <a:pt x="35" y="165"/>
                    <a:pt x="39" y="167"/>
                    <a:pt x="44" y="168"/>
                  </a:cubicBezTo>
                  <a:lnTo>
                    <a:pt x="44" y="168"/>
                  </a:lnTo>
                  <a:cubicBezTo>
                    <a:pt x="72" y="172"/>
                    <a:pt x="101" y="138"/>
                    <a:pt x="107" y="92"/>
                  </a:cubicBezTo>
                  <a:lnTo>
                    <a:pt x="107" y="92"/>
                  </a:lnTo>
                  <a:cubicBezTo>
                    <a:pt x="115" y="46"/>
                    <a:pt x="98" y="5"/>
                    <a:pt x="70" y="1"/>
                  </a:cubicBezTo>
                  <a:lnTo>
                    <a:pt x="70" y="1"/>
                  </a:lnTo>
                  <a:cubicBezTo>
                    <a:pt x="65" y="0"/>
                    <a:pt x="60" y="1"/>
                    <a:pt x="55" y="2"/>
                  </a:cubicBezTo>
                  <a:lnTo>
                    <a:pt x="55" y="2"/>
                  </a:lnTo>
                  <a:cubicBezTo>
                    <a:pt x="32" y="9"/>
                    <a:pt x="11" y="39"/>
                    <a:pt x="6" y="77"/>
                  </a:cubicBezTo>
                  <a:lnTo>
                    <a:pt x="6" y="77"/>
                  </a:lnTo>
                  <a:cubicBezTo>
                    <a:pt x="0" y="114"/>
                    <a:pt x="11" y="149"/>
                    <a:pt x="31" y="162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7" name="Freeform 168">
              <a:extLst>
                <a:ext uri="{FF2B5EF4-FFF2-40B4-BE49-F238E27FC236}">
                  <a16:creationId xmlns:a16="http://schemas.microsoft.com/office/drawing/2014/main" id="{3602EC82-9F10-42CE-8756-D11F51BBFA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9410" y="7165612"/>
              <a:ext cx="82395" cy="203244"/>
            </a:xfrm>
            <a:custGeom>
              <a:avLst/>
              <a:gdLst>
                <a:gd name="T0" fmla="*/ 31 w 67"/>
                <a:gd name="T1" fmla="*/ 160 h 161"/>
                <a:gd name="T2" fmla="*/ 31 w 67"/>
                <a:gd name="T3" fmla="*/ 160 h 161"/>
                <a:gd name="T4" fmla="*/ 61 w 67"/>
                <a:gd name="T5" fmla="*/ 84 h 161"/>
                <a:gd name="T6" fmla="*/ 61 w 67"/>
                <a:gd name="T7" fmla="*/ 84 h 161"/>
                <a:gd name="T8" fmla="*/ 55 w 67"/>
                <a:gd name="T9" fmla="*/ 0 h 161"/>
                <a:gd name="T10" fmla="*/ 55 w 67"/>
                <a:gd name="T11" fmla="*/ 0 h 161"/>
                <a:gd name="T12" fmla="*/ 6 w 67"/>
                <a:gd name="T13" fmla="*/ 75 h 161"/>
                <a:gd name="T14" fmla="*/ 6 w 67"/>
                <a:gd name="T15" fmla="*/ 75 h 161"/>
                <a:gd name="T16" fmla="*/ 31 w 67"/>
                <a:gd name="T17" fmla="*/ 16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61">
                  <a:moveTo>
                    <a:pt x="31" y="160"/>
                  </a:moveTo>
                  <a:lnTo>
                    <a:pt x="31" y="160"/>
                  </a:lnTo>
                  <a:cubicBezTo>
                    <a:pt x="46" y="140"/>
                    <a:pt x="57" y="114"/>
                    <a:pt x="61" y="84"/>
                  </a:cubicBezTo>
                  <a:lnTo>
                    <a:pt x="61" y="84"/>
                  </a:lnTo>
                  <a:cubicBezTo>
                    <a:pt x="66" y="54"/>
                    <a:pt x="63" y="24"/>
                    <a:pt x="55" y="0"/>
                  </a:cubicBezTo>
                  <a:lnTo>
                    <a:pt x="55" y="0"/>
                  </a:lnTo>
                  <a:cubicBezTo>
                    <a:pt x="32" y="7"/>
                    <a:pt x="11" y="37"/>
                    <a:pt x="6" y="75"/>
                  </a:cubicBezTo>
                  <a:lnTo>
                    <a:pt x="6" y="75"/>
                  </a:lnTo>
                  <a:cubicBezTo>
                    <a:pt x="0" y="112"/>
                    <a:pt x="11" y="147"/>
                    <a:pt x="31" y="160"/>
                  </a:cubicBezTo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8" name="Freeform 169">
              <a:extLst>
                <a:ext uri="{FF2B5EF4-FFF2-40B4-BE49-F238E27FC236}">
                  <a16:creationId xmlns:a16="http://schemas.microsoft.com/office/drawing/2014/main" id="{432ADB52-CBEC-4ADE-B410-4C6ABEDD1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73072" y="7121667"/>
              <a:ext cx="186763" cy="269162"/>
            </a:xfrm>
            <a:custGeom>
              <a:avLst/>
              <a:gdLst>
                <a:gd name="T0" fmla="*/ 38 w 148"/>
                <a:gd name="T1" fmla="*/ 204 h 217"/>
                <a:gd name="T2" fmla="*/ 38 w 148"/>
                <a:gd name="T3" fmla="*/ 204 h 217"/>
                <a:gd name="T4" fmla="*/ 57 w 148"/>
                <a:gd name="T5" fmla="*/ 211 h 217"/>
                <a:gd name="T6" fmla="*/ 57 w 148"/>
                <a:gd name="T7" fmla="*/ 211 h 217"/>
                <a:gd name="T8" fmla="*/ 138 w 148"/>
                <a:gd name="T9" fmla="*/ 116 h 217"/>
                <a:gd name="T10" fmla="*/ 138 w 148"/>
                <a:gd name="T11" fmla="*/ 116 h 217"/>
                <a:gd name="T12" fmla="*/ 88 w 148"/>
                <a:gd name="T13" fmla="*/ 1 h 217"/>
                <a:gd name="T14" fmla="*/ 88 w 148"/>
                <a:gd name="T15" fmla="*/ 1 h 217"/>
                <a:gd name="T16" fmla="*/ 66 w 148"/>
                <a:gd name="T17" fmla="*/ 3 h 217"/>
                <a:gd name="T18" fmla="*/ 66 w 148"/>
                <a:gd name="T19" fmla="*/ 3 h 217"/>
                <a:gd name="T20" fmla="*/ 7 w 148"/>
                <a:gd name="T21" fmla="*/ 96 h 217"/>
                <a:gd name="T22" fmla="*/ 7 w 148"/>
                <a:gd name="T23" fmla="*/ 96 h 217"/>
                <a:gd name="T24" fmla="*/ 38 w 148"/>
                <a:gd name="T25" fmla="*/ 20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17">
                  <a:moveTo>
                    <a:pt x="38" y="204"/>
                  </a:moveTo>
                  <a:lnTo>
                    <a:pt x="38" y="204"/>
                  </a:lnTo>
                  <a:cubicBezTo>
                    <a:pt x="44" y="207"/>
                    <a:pt x="50" y="210"/>
                    <a:pt x="57" y="211"/>
                  </a:cubicBezTo>
                  <a:lnTo>
                    <a:pt x="57" y="211"/>
                  </a:lnTo>
                  <a:cubicBezTo>
                    <a:pt x="93" y="216"/>
                    <a:pt x="129" y="174"/>
                    <a:pt x="138" y="116"/>
                  </a:cubicBezTo>
                  <a:lnTo>
                    <a:pt x="138" y="116"/>
                  </a:lnTo>
                  <a:cubicBezTo>
                    <a:pt x="147" y="58"/>
                    <a:pt x="125" y="7"/>
                    <a:pt x="88" y="1"/>
                  </a:cubicBezTo>
                  <a:lnTo>
                    <a:pt x="88" y="1"/>
                  </a:lnTo>
                  <a:cubicBezTo>
                    <a:pt x="81" y="0"/>
                    <a:pt x="74" y="1"/>
                    <a:pt x="66" y="3"/>
                  </a:cubicBezTo>
                  <a:lnTo>
                    <a:pt x="66" y="3"/>
                  </a:lnTo>
                  <a:cubicBezTo>
                    <a:pt x="38" y="14"/>
                    <a:pt x="14" y="50"/>
                    <a:pt x="7" y="96"/>
                  </a:cubicBezTo>
                  <a:lnTo>
                    <a:pt x="7" y="96"/>
                  </a:lnTo>
                  <a:cubicBezTo>
                    <a:pt x="0" y="143"/>
                    <a:pt x="14" y="186"/>
                    <a:pt x="38" y="204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59" name="Freeform 170">
              <a:extLst>
                <a:ext uri="{FF2B5EF4-FFF2-40B4-BE49-F238E27FC236}">
                  <a16:creationId xmlns:a16="http://schemas.microsoft.com/office/drawing/2014/main" id="{E1272FB6-6188-4CD6-8CF4-9096F99DED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73070" y="7127163"/>
              <a:ext cx="109861" cy="252680"/>
            </a:xfrm>
            <a:custGeom>
              <a:avLst/>
              <a:gdLst>
                <a:gd name="T0" fmla="*/ 38 w 87"/>
                <a:gd name="T1" fmla="*/ 201 h 202"/>
                <a:gd name="T2" fmla="*/ 38 w 87"/>
                <a:gd name="T3" fmla="*/ 201 h 202"/>
                <a:gd name="T4" fmla="*/ 79 w 87"/>
                <a:gd name="T5" fmla="*/ 106 h 202"/>
                <a:gd name="T6" fmla="*/ 79 w 87"/>
                <a:gd name="T7" fmla="*/ 106 h 202"/>
                <a:gd name="T8" fmla="*/ 66 w 87"/>
                <a:gd name="T9" fmla="*/ 0 h 202"/>
                <a:gd name="T10" fmla="*/ 66 w 87"/>
                <a:gd name="T11" fmla="*/ 0 h 202"/>
                <a:gd name="T12" fmla="*/ 7 w 87"/>
                <a:gd name="T13" fmla="*/ 93 h 202"/>
                <a:gd name="T14" fmla="*/ 7 w 87"/>
                <a:gd name="T15" fmla="*/ 93 h 202"/>
                <a:gd name="T16" fmla="*/ 38 w 87"/>
                <a:gd name="T17" fmla="*/ 201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202">
                  <a:moveTo>
                    <a:pt x="38" y="201"/>
                  </a:moveTo>
                  <a:lnTo>
                    <a:pt x="38" y="201"/>
                  </a:lnTo>
                  <a:cubicBezTo>
                    <a:pt x="58" y="177"/>
                    <a:pt x="74" y="145"/>
                    <a:pt x="79" y="106"/>
                  </a:cubicBezTo>
                  <a:lnTo>
                    <a:pt x="79" y="106"/>
                  </a:lnTo>
                  <a:cubicBezTo>
                    <a:pt x="86" y="67"/>
                    <a:pt x="80" y="29"/>
                    <a:pt x="66" y="0"/>
                  </a:cubicBezTo>
                  <a:lnTo>
                    <a:pt x="66" y="0"/>
                  </a:lnTo>
                  <a:cubicBezTo>
                    <a:pt x="38" y="11"/>
                    <a:pt x="14" y="47"/>
                    <a:pt x="7" y="93"/>
                  </a:cubicBezTo>
                  <a:lnTo>
                    <a:pt x="7" y="93"/>
                  </a:lnTo>
                  <a:cubicBezTo>
                    <a:pt x="0" y="140"/>
                    <a:pt x="14" y="183"/>
                    <a:pt x="38" y="201"/>
                  </a:cubicBezTo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0" name="Freeform 171">
              <a:extLst>
                <a:ext uri="{FF2B5EF4-FFF2-40B4-BE49-F238E27FC236}">
                  <a16:creationId xmlns:a16="http://schemas.microsoft.com/office/drawing/2014/main" id="{92BE6039-97D2-4055-A610-3420A3FB52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52222" y="7094204"/>
              <a:ext cx="203244" cy="302116"/>
            </a:xfrm>
            <a:custGeom>
              <a:avLst/>
              <a:gdLst>
                <a:gd name="T0" fmla="*/ 54 w 165"/>
                <a:gd name="T1" fmla="*/ 234 h 243"/>
                <a:gd name="T2" fmla="*/ 54 w 165"/>
                <a:gd name="T3" fmla="*/ 234 h 243"/>
                <a:gd name="T4" fmla="*/ 64 w 165"/>
                <a:gd name="T5" fmla="*/ 236 h 243"/>
                <a:gd name="T6" fmla="*/ 64 w 165"/>
                <a:gd name="T7" fmla="*/ 236 h 243"/>
                <a:gd name="T8" fmla="*/ 155 w 165"/>
                <a:gd name="T9" fmla="*/ 130 h 243"/>
                <a:gd name="T10" fmla="*/ 155 w 165"/>
                <a:gd name="T11" fmla="*/ 130 h 243"/>
                <a:gd name="T12" fmla="*/ 100 w 165"/>
                <a:gd name="T13" fmla="*/ 1 h 243"/>
                <a:gd name="T14" fmla="*/ 100 w 165"/>
                <a:gd name="T15" fmla="*/ 1 h 243"/>
                <a:gd name="T16" fmla="*/ 74 w 165"/>
                <a:gd name="T17" fmla="*/ 5 h 243"/>
                <a:gd name="T18" fmla="*/ 74 w 165"/>
                <a:gd name="T19" fmla="*/ 5 h 243"/>
                <a:gd name="T20" fmla="*/ 9 w 165"/>
                <a:gd name="T21" fmla="*/ 108 h 243"/>
                <a:gd name="T22" fmla="*/ 9 w 165"/>
                <a:gd name="T23" fmla="*/ 108 h 243"/>
                <a:gd name="T24" fmla="*/ 54 w 165"/>
                <a:gd name="T25" fmla="*/ 23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243">
                  <a:moveTo>
                    <a:pt x="54" y="234"/>
                  </a:moveTo>
                  <a:lnTo>
                    <a:pt x="54" y="234"/>
                  </a:lnTo>
                  <a:cubicBezTo>
                    <a:pt x="58" y="235"/>
                    <a:pt x="61" y="235"/>
                    <a:pt x="64" y="236"/>
                  </a:cubicBezTo>
                  <a:lnTo>
                    <a:pt x="64" y="236"/>
                  </a:lnTo>
                  <a:cubicBezTo>
                    <a:pt x="105" y="242"/>
                    <a:pt x="145" y="194"/>
                    <a:pt x="155" y="130"/>
                  </a:cubicBezTo>
                  <a:lnTo>
                    <a:pt x="155" y="130"/>
                  </a:lnTo>
                  <a:cubicBezTo>
                    <a:pt x="164" y="65"/>
                    <a:pt x="140" y="7"/>
                    <a:pt x="100" y="1"/>
                  </a:cubicBezTo>
                  <a:lnTo>
                    <a:pt x="100" y="1"/>
                  </a:lnTo>
                  <a:cubicBezTo>
                    <a:pt x="91" y="0"/>
                    <a:pt x="83" y="1"/>
                    <a:pt x="74" y="5"/>
                  </a:cubicBezTo>
                  <a:lnTo>
                    <a:pt x="74" y="5"/>
                  </a:lnTo>
                  <a:cubicBezTo>
                    <a:pt x="43" y="16"/>
                    <a:pt x="17" y="57"/>
                    <a:pt x="9" y="108"/>
                  </a:cubicBezTo>
                  <a:lnTo>
                    <a:pt x="9" y="108"/>
                  </a:lnTo>
                  <a:cubicBezTo>
                    <a:pt x="0" y="167"/>
                    <a:pt x="20" y="220"/>
                    <a:pt x="54" y="234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1" name="Freeform 172">
              <a:extLst>
                <a:ext uri="{FF2B5EF4-FFF2-40B4-BE49-F238E27FC236}">
                  <a16:creationId xmlns:a16="http://schemas.microsoft.com/office/drawing/2014/main" id="{186BB5A7-1BDC-4EBE-B74D-B85966D9A3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52224" y="7099695"/>
              <a:ext cx="120848" cy="285639"/>
            </a:xfrm>
            <a:custGeom>
              <a:avLst/>
              <a:gdLst>
                <a:gd name="T0" fmla="*/ 54 w 98"/>
                <a:gd name="T1" fmla="*/ 229 h 230"/>
                <a:gd name="T2" fmla="*/ 54 w 98"/>
                <a:gd name="T3" fmla="*/ 229 h 230"/>
                <a:gd name="T4" fmla="*/ 94 w 98"/>
                <a:gd name="T5" fmla="*/ 119 h 230"/>
                <a:gd name="T6" fmla="*/ 94 w 98"/>
                <a:gd name="T7" fmla="*/ 119 h 230"/>
                <a:gd name="T8" fmla="*/ 79 w 98"/>
                <a:gd name="T9" fmla="*/ 10 h 230"/>
                <a:gd name="T10" fmla="*/ 79 w 98"/>
                <a:gd name="T11" fmla="*/ 10 h 230"/>
                <a:gd name="T12" fmla="*/ 74 w 98"/>
                <a:gd name="T13" fmla="*/ 0 h 230"/>
                <a:gd name="T14" fmla="*/ 74 w 98"/>
                <a:gd name="T15" fmla="*/ 0 h 230"/>
                <a:gd name="T16" fmla="*/ 9 w 98"/>
                <a:gd name="T17" fmla="*/ 103 h 230"/>
                <a:gd name="T18" fmla="*/ 9 w 98"/>
                <a:gd name="T19" fmla="*/ 103 h 230"/>
                <a:gd name="T20" fmla="*/ 54 w 98"/>
                <a:gd name="T21" fmla="*/ 22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8" h="230">
                  <a:moveTo>
                    <a:pt x="54" y="229"/>
                  </a:moveTo>
                  <a:lnTo>
                    <a:pt x="54" y="229"/>
                  </a:lnTo>
                  <a:cubicBezTo>
                    <a:pt x="75" y="202"/>
                    <a:pt x="89" y="164"/>
                    <a:pt x="94" y="119"/>
                  </a:cubicBezTo>
                  <a:lnTo>
                    <a:pt x="94" y="119"/>
                  </a:lnTo>
                  <a:cubicBezTo>
                    <a:pt x="97" y="79"/>
                    <a:pt x="93" y="41"/>
                    <a:pt x="79" y="10"/>
                  </a:cubicBezTo>
                  <a:lnTo>
                    <a:pt x="79" y="10"/>
                  </a:lnTo>
                  <a:cubicBezTo>
                    <a:pt x="78" y="7"/>
                    <a:pt x="76" y="3"/>
                    <a:pt x="74" y="0"/>
                  </a:cubicBezTo>
                  <a:lnTo>
                    <a:pt x="74" y="0"/>
                  </a:lnTo>
                  <a:cubicBezTo>
                    <a:pt x="43" y="11"/>
                    <a:pt x="17" y="52"/>
                    <a:pt x="9" y="103"/>
                  </a:cubicBezTo>
                  <a:lnTo>
                    <a:pt x="9" y="103"/>
                  </a:lnTo>
                  <a:cubicBezTo>
                    <a:pt x="0" y="162"/>
                    <a:pt x="20" y="215"/>
                    <a:pt x="54" y="229"/>
                  </a:cubicBezTo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2" name="Freeform 173">
              <a:extLst>
                <a:ext uri="{FF2B5EF4-FFF2-40B4-BE49-F238E27FC236}">
                  <a16:creationId xmlns:a16="http://schemas.microsoft.com/office/drawing/2014/main" id="{F21B21CB-6E5D-4DDA-8D9A-95EC66F274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5884" y="7066738"/>
              <a:ext cx="219722" cy="346064"/>
            </a:xfrm>
            <a:custGeom>
              <a:avLst/>
              <a:gdLst>
                <a:gd name="T0" fmla="*/ 75 w 177"/>
                <a:gd name="T1" fmla="*/ 108 h 276"/>
                <a:gd name="T2" fmla="*/ 23 w 177"/>
                <a:gd name="T3" fmla="*/ 105 h 276"/>
                <a:gd name="T4" fmla="*/ 23 w 177"/>
                <a:gd name="T5" fmla="*/ 105 h 276"/>
                <a:gd name="T6" fmla="*/ 106 w 177"/>
                <a:gd name="T7" fmla="*/ 4 h 276"/>
                <a:gd name="T8" fmla="*/ 106 w 177"/>
                <a:gd name="T9" fmla="*/ 4 h 276"/>
                <a:gd name="T10" fmla="*/ 168 w 177"/>
                <a:gd name="T11" fmla="*/ 145 h 276"/>
                <a:gd name="T12" fmla="*/ 168 w 177"/>
                <a:gd name="T13" fmla="*/ 145 h 276"/>
                <a:gd name="T14" fmla="*/ 81 w 177"/>
                <a:gd name="T15" fmla="*/ 271 h 276"/>
                <a:gd name="T16" fmla="*/ 81 w 177"/>
                <a:gd name="T17" fmla="*/ 271 h 276"/>
                <a:gd name="T18" fmla="*/ 75 w 177"/>
                <a:gd name="T19" fmla="*/ 10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7" h="276">
                  <a:moveTo>
                    <a:pt x="75" y="108"/>
                  </a:moveTo>
                  <a:lnTo>
                    <a:pt x="23" y="105"/>
                  </a:lnTo>
                  <a:lnTo>
                    <a:pt x="23" y="105"/>
                  </a:lnTo>
                  <a:cubicBezTo>
                    <a:pt x="35" y="44"/>
                    <a:pt x="70" y="0"/>
                    <a:pt x="106" y="4"/>
                  </a:cubicBezTo>
                  <a:lnTo>
                    <a:pt x="106" y="4"/>
                  </a:lnTo>
                  <a:cubicBezTo>
                    <a:pt x="148" y="8"/>
                    <a:pt x="176" y="71"/>
                    <a:pt x="168" y="145"/>
                  </a:cubicBezTo>
                  <a:lnTo>
                    <a:pt x="168" y="145"/>
                  </a:lnTo>
                  <a:cubicBezTo>
                    <a:pt x="161" y="219"/>
                    <a:pt x="122" y="275"/>
                    <a:pt x="81" y="271"/>
                  </a:cubicBezTo>
                  <a:lnTo>
                    <a:pt x="81" y="271"/>
                  </a:lnTo>
                  <a:cubicBezTo>
                    <a:pt x="0" y="252"/>
                    <a:pt x="75" y="108"/>
                    <a:pt x="75" y="108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3" name="Freeform 174">
              <a:extLst>
                <a:ext uri="{FF2B5EF4-FFF2-40B4-BE49-F238E27FC236}">
                  <a16:creationId xmlns:a16="http://schemas.microsoft.com/office/drawing/2014/main" id="{2A7FA52D-B8D4-400E-BA5D-199AF7B32D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06560" y="6764622"/>
              <a:ext cx="148314" cy="214227"/>
            </a:xfrm>
            <a:custGeom>
              <a:avLst/>
              <a:gdLst>
                <a:gd name="T0" fmla="*/ 59 w 117"/>
                <a:gd name="T1" fmla="*/ 169 h 172"/>
                <a:gd name="T2" fmla="*/ 59 w 117"/>
                <a:gd name="T3" fmla="*/ 169 h 172"/>
                <a:gd name="T4" fmla="*/ 45 w 117"/>
                <a:gd name="T5" fmla="*/ 170 h 172"/>
                <a:gd name="T6" fmla="*/ 45 w 117"/>
                <a:gd name="T7" fmla="*/ 170 h 172"/>
                <a:gd name="T8" fmla="*/ 8 w 117"/>
                <a:gd name="T9" fmla="*/ 78 h 172"/>
                <a:gd name="T10" fmla="*/ 8 w 117"/>
                <a:gd name="T11" fmla="*/ 78 h 172"/>
                <a:gd name="T12" fmla="*/ 73 w 117"/>
                <a:gd name="T13" fmla="*/ 5 h 172"/>
                <a:gd name="T14" fmla="*/ 73 w 117"/>
                <a:gd name="T15" fmla="*/ 5 h 172"/>
                <a:gd name="T16" fmla="*/ 86 w 117"/>
                <a:gd name="T17" fmla="*/ 10 h 172"/>
                <a:gd name="T18" fmla="*/ 86 w 117"/>
                <a:gd name="T19" fmla="*/ 10 h 172"/>
                <a:gd name="T20" fmla="*/ 110 w 117"/>
                <a:gd name="T21" fmla="*/ 95 h 172"/>
                <a:gd name="T22" fmla="*/ 110 w 117"/>
                <a:gd name="T23" fmla="*/ 95 h 172"/>
                <a:gd name="T24" fmla="*/ 59 w 117"/>
                <a:gd name="T25" fmla="*/ 16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2">
                  <a:moveTo>
                    <a:pt x="59" y="169"/>
                  </a:moveTo>
                  <a:lnTo>
                    <a:pt x="59" y="169"/>
                  </a:lnTo>
                  <a:cubicBezTo>
                    <a:pt x="54" y="171"/>
                    <a:pt x="50" y="171"/>
                    <a:pt x="45" y="170"/>
                  </a:cubicBezTo>
                  <a:lnTo>
                    <a:pt x="45" y="170"/>
                  </a:lnTo>
                  <a:cubicBezTo>
                    <a:pt x="17" y="165"/>
                    <a:pt x="0" y="124"/>
                    <a:pt x="8" y="78"/>
                  </a:cubicBezTo>
                  <a:lnTo>
                    <a:pt x="8" y="78"/>
                  </a:lnTo>
                  <a:cubicBezTo>
                    <a:pt x="16" y="34"/>
                    <a:pt x="45" y="0"/>
                    <a:pt x="73" y="5"/>
                  </a:cubicBezTo>
                  <a:lnTo>
                    <a:pt x="73" y="5"/>
                  </a:lnTo>
                  <a:cubicBezTo>
                    <a:pt x="78" y="5"/>
                    <a:pt x="82" y="7"/>
                    <a:pt x="86" y="10"/>
                  </a:cubicBezTo>
                  <a:lnTo>
                    <a:pt x="86" y="10"/>
                  </a:lnTo>
                  <a:cubicBezTo>
                    <a:pt x="106" y="24"/>
                    <a:pt x="116" y="58"/>
                    <a:pt x="110" y="95"/>
                  </a:cubicBezTo>
                  <a:lnTo>
                    <a:pt x="110" y="95"/>
                  </a:lnTo>
                  <a:cubicBezTo>
                    <a:pt x="104" y="133"/>
                    <a:pt x="82" y="163"/>
                    <a:pt x="59" y="169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4" name="Freeform 175">
              <a:extLst>
                <a:ext uri="{FF2B5EF4-FFF2-40B4-BE49-F238E27FC236}">
                  <a16:creationId xmlns:a16="http://schemas.microsoft.com/office/drawing/2014/main" id="{ADA56746-43D5-49D7-AE3C-545478169A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6983" y="6775607"/>
              <a:ext cx="82395" cy="197750"/>
            </a:xfrm>
            <a:custGeom>
              <a:avLst/>
              <a:gdLst>
                <a:gd name="T0" fmla="*/ 10 w 68"/>
                <a:gd name="T1" fmla="*/ 159 h 160"/>
                <a:gd name="T2" fmla="*/ 10 w 68"/>
                <a:gd name="T3" fmla="*/ 159 h 160"/>
                <a:gd name="T4" fmla="*/ 5 w 68"/>
                <a:gd name="T5" fmla="*/ 77 h 160"/>
                <a:gd name="T6" fmla="*/ 5 w 68"/>
                <a:gd name="T7" fmla="*/ 77 h 160"/>
                <a:gd name="T8" fmla="*/ 37 w 68"/>
                <a:gd name="T9" fmla="*/ 0 h 160"/>
                <a:gd name="T10" fmla="*/ 37 w 68"/>
                <a:gd name="T11" fmla="*/ 0 h 160"/>
                <a:gd name="T12" fmla="*/ 61 w 68"/>
                <a:gd name="T13" fmla="*/ 85 h 160"/>
                <a:gd name="T14" fmla="*/ 61 w 68"/>
                <a:gd name="T15" fmla="*/ 85 h 160"/>
                <a:gd name="T16" fmla="*/ 10 w 68"/>
                <a:gd name="T17" fmla="*/ 159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160">
                  <a:moveTo>
                    <a:pt x="10" y="159"/>
                  </a:moveTo>
                  <a:lnTo>
                    <a:pt x="10" y="159"/>
                  </a:lnTo>
                  <a:cubicBezTo>
                    <a:pt x="3" y="135"/>
                    <a:pt x="0" y="107"/>
                    <a:pt x="5" y="77"/>
                  </a:cubicBezTo>
                  <a:lnTo>
                    <a:pt x="5" y="77"/>
                  </a:lnTo>
                  <a:cubicBezTo>
                    <a:pt x="10" y="48"/>
                    <a:pt x="21" y="21"/>
                    <a:pt x="37" y="0"/>
                  </a:cubicBezTo>
                  <a:lnTo>
                    <a:pt x="37" y="0"/>
                  </a:lnTo>
                  <a:cubicBezTo>
                    <a:pt x="57" y="14"/>
                    <a:pt x="67" y="48"/>
                    <a:pt x="61" y="85"/>
                  </a:cubicBezTo>
                  <a:lnTo>
                    <a:pt x="61" y="85"/>
                  </a:lnTo>
                  <a:cubicBezTo>
                    <a:pt x="55" y="123"/>
                    <a:pt x="33" y="153"/>
                    <a:pt x="10" y="159"/>
                  </a:cubicBezTo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5" name="Freeform 176">
              <a:extLst>
                <a:ext uri="{FF2B5EF4-FFF2-40B4-BE49-F238E27FC236}">
                  <a16:creationId xmlns:a16="http://schemas.microsoft.com/office/drawing/2014/main" id="{E3ACDE48-94DE-48AA-A26B-D7C1C9904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94449" y="6753637"/>
              <a:ext cx="186763" cy="269158"/>
            </a:xfrm>
            <a:custGeom>
              <a:avLst/>
              <a:gdLst>
                <a:gd name="T0" fmla="*/ 77 w 148"/>
                <a:gd name="T1" fmla="*/ 213 h 216"/>
                <a:gd name="T2" fmla="*/ 77 w 148"/>
                <a:gd name="T3" fmla="*/ 213 h 216"/>
                <a:gd name="T4" fmla="*/ 57 w 148"/>
                <a:gd name="T5" fmla="*/ 214 h 216"/>
                <a:gd name="T6" fmla="*/ 57 w 148"/>
                <a:gd name="T7" fmla="*/ 214 h 216"/>
                <a:gd name="T8" fmla="*/ 9 w 148"/>
                <a:gd name="T9" fmla="*/ 99 h 216"/>
                <a:gd name="T10" fmla="*/ 9 w 148"/>
                <a:gd name="T11" fmla="*/ 99 h 216"/>
                <a:gd name="T12" fmla="*/ 92 w 148"/>
                <a:gd name="T13" fmla="*/ 6 h 216"/>
                <a:gd name="T14" fmla="*/ 92 w 148"/>
                <a:gd name="T15" fmla="*/ 6 h 216"/>
                <a:gd name="T16" fmla="*/ 112 w 148"/>
                <a:gd name="T17" fmla="*/ 15 h 216"/>
                <a:gd name="T18" fmla="*/ 112 w 148"/>
                <a:gd name="T19" fmla="*/ 15 h 216"/>
                <a:gd name="T20" fmla="*/ 140 w 148"/>
                <a:gd name="T21" fmla="*/ 121 h 216"/>
                <a:gd name="T22" fmla="*/ 140 w 148"/>
                <a:gd name="T23" fmla="*/ 121 h 216"/>
                <a:gd name="T24" fmla="*/ 77 w 148"/>
                <a:gd name="T25" fmla="*/ 2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16">
                  <a:moveTo>
                    <a:pt x="77" y="213"/>
                  </a:moveTo>
                  <a:lnTo>
                    <a:pt x="77" y="213"/>
                  </a:lnTo>
                  <a:cubicBezTo>
                    <a:pt x="70" y="215"/>
                    <a:pt x="64" y="215"/>
                    <a:pt x="57" y="214"/>
                  </a:cubicBezTo>
                  <a:lnTo>
                    <a:pt x="57" y="214"/>
                  </a:lnTo>
                  <a:cubicBezTo>
                    <a:pt x="21" y="208"/>
                    <a:pt x="0" y="157"/>
                    <a:pt x="9" y="99"/>
                  </a:cubicBezTo>
                  <a:lnTo>
                    <a:pt x="9" y="99"/>
                  </a:lnTo>
                  <a:cubicBezTo>
                    <a:pt x="19" y="42"/>
                    <a:pt x="56" y="0"/>
                    <a:pt x="92" y="6"/>
                  </a:cubicBezTo>
                  <a:lnTo>
                    <a:pt x="92" y="6"/>
                  </a:lnTo>
                  <a:cubicBezTo>
                    <a:pt x="99" y="7"/>
                    <a:pt x="107" y="10"/>
                    <a:pt x="112" y="15"/>
                  </a:cubicBezTo>
                  <a:lnTo>
                    <a:pt x="112" y="15"/>
                  </a:lnTo>
                  <a:cubicBezTo>
                    <a:pt x="135" y="34"/>
                    <a:pt x="147" y="76"/>
                    <a:pt x="140" y="121"/>
                  </a:cubicBezTo>
                  <a:lnTo>
                    <a:pt x="140" y="121"/>
                  </a:lnTo>
                  <a:cubicBezTo>
                    <a:pt x="132" y="168"/>
                    <a:pt x="105" y="204"/>
                    <a:pt x="77" y="213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6" name="Freeform 177">
              <a:extLst>
                <a:ext uri="{FF2B5EF4-FFF2-40B4-BE49-F238E27FC236}">
                  <a16:creationId xmlns:a16="http://schemas.microsoft.com/office/drawing/2014/main" id="{047CB07D-3E63-45FB-B8E9-AA8427E49D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71351" y="6770112"/>
              <a:ext cx="109861" cy="247190"/>
            </a:xfrm>
            <a:custGeom>
              <a:avLst/>
              <a:gdLst>
                <a:gd name="T0" fmla="*/ 17 w 88"/>
                <a:gd name="T1" fmla="*/ 198 h 199"/>
                <a:gd name="T2" fmla="*/ 17 w 88"/>
                <a:gd name="T3" fmla="*/ 198 h 199"/>
                <a:gd name="T4" fmla="*/ 7 w 88"/>
                <a:gd name="T5" fmla="*/ 96 h 199"/>
                <a:gd name="T6" fmla="*/ 7 w 88"/>
                <a:gd name="T7" fmla="*/ 96 h 199"/>
                <a:gd name="T8" fmla="*/ 52 w 88"/>
                <a:gd name="T9" fmla="*/ 0 h 199"/>
                <a:gd name="T10" fmla="*/ 52 w 88"/>
                <a:gd name="T11" fmla="*/ 0 h 199"/>
                <a:gd name="T12" fmla="*/ 80 w 88"/>
                <a:gd name="T13" fmla="*/ 106 h 199"/>
                <a:gd name="T14" fmla="*/ 80 w 88"/>
                <a:gd name="T15" fmla="*/ 106 h 199"/>
                <a:gd name="T16" fmla="*/ 17 w 88"/>
                <a:gd name="T17" fmla="*/ 19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99">
                  <a:moveTo>
                    <a:pt x="17" y="198"/>
                  </a:moveTo>
                  <a:lnTo>
                    <a:pt x="17" y="198"/>
                  </a:lnTo>
                  <a:cubicBezTo>
                    <a:pt x="4" y="170"/>
                    <a:pt x="0" y="134"/>
                    <a:pt x="7" y="96"/>
                  </a:cubicBezTo>
                  <a:lnTo>
                    <a:pt x="7" y="96"/>
                  </a:lnTo>
                  <a:cubicBezTo>
                    <a:pt x="14" y="57"/>
                    <a:pt x="30" y="23"/>
                    <a:pt x="52" y="0"/>
                  </a:cubicBezTo>
                  <a:lnTo>
                    <a:pt x="52" y="0"/>
                  </a:lnTo>
                  <a:cubicBezTo>
                    <a:pt x="75" y="19"/>
                    <a:pt x="87" y="61"/>
                    <a:pt x="80" y="106"/>
                  </a:cubicBezTo>
                  <a:lnTo>
                    <a:pt x="80" y="106"/>
                  </a:lnTo>
                  <a:cubicBezTo>
                    <a:pt x="72" y="153"/>
                    <a:pt x="45" y="189"/>
                    <a:pt x="17" y="198"/>
                  </a:cubicBezTo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7" name="Freeform 178">
              <a:extLst>
                <a:ext uri="{FF2B5EF4-FFF2-40B4-BE49-F238E27FC236}">
                  <a16:creationId xmlns:a16="http://schemas.microsoft.com/office/drawing/2014/main" id="{FA4EDFB4-5524-41FB-91E2-DABB1520C8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3325" y="6759127"/>
              <a:ext cx="208735" cy="302120"/>
            </a:xfrm>
            <a:custGeom>
              <a:avLst/>
              <a:gdLst>
                <a:gd name="T0" fmla="*/ 74 w 166"/>
                <a:gd name="T1" fmla="*/ 240 h 241"/>
                <a:gd name="T2" fmla="*/ 74 w 166"/>
                <a:gd name="T3" fmla="*/ 240 h 241"/>
                <a:gd name="T4" fmla="*/ 65 w 166"/>
                <a:gd name="T5" fmla="*/ 239 h 241"/>
                <a:gd name="T6" fmla="*/ 65 w 166"/>
                <a:gd name="T7" fmla="*/ 239 h 241"/>
                <a:gd name="T8" fmla="*/ 11 w 166"/>
                <a:gd name="T9" fmla="*/ 110 h 241"/>
                <a:gd name="T10" fmla="*/ 11 w 166"/>
                <a:gd name="T11" fmla="*/ 110 h 241"/>
                <a:gd name="T12" fmla="*/ 104 w 166"/>
                <a:gd name="T13" fmla="*/ 6 h 241"/>
                <a:gd name="T14" fmla="*/ 104 w 166"/>
                <a:gd name="T15" fmla="*/ 6 h 241"/>
                <a:gd name="T16" fmla="*/ 127 w 166"/>
                <a:gd name="T17" fmla="*/ 17 h 241"/>
                <a:gd name="T18" fmla="*/ 127 w 166"/>
                <a:gd name="T19" fmla="*/ 17 h 241"/>
                <a:gd name="T20" fmla="*/ 157 w 166"/>
                <a:gd name="T21" fmla="*/ 135 h 241"/>
                <a:gd name="T22" fmla="*/ 157 w 166"/>
                <a:gd name="T23" fmla="*/ 135 h 241"/>
                <a:gd name="T24" fmla="*/ 74 w 166"/>
                <a:gd name="T25" fmla="*/ 24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6" h="241">
                  <a:moveTo>
                    <a:pt x="74" y="240"/>
                  </a:moveTo>
                  <a:lnTo>
                    <a:pt x="74" y="240"/>
                  </a:lnTo>
                  <a:cubicBezTo>
                    <a:pt x="71" y="240"/>
                    <a:pt x="68" y="240"/>
                    <a:pt x="65" y="239"/>
                  </a:cubicBezTo>
                  <a:lnTo>
                    <a:pt x="65" y="239"/>
                  </a:lnTo>
                  <a:cubicBezTo>
                    <a:pt x="24" y="232"/>
                    <a:pt x="0" y="175"/>
                    <a:pt x="11" y="110"/>
                  </a:cubicBezTo>
                  <a:lnTo>
                    <a:pt x="11" y="110"/>
                  </a:lnTo>
                  <a:cubicBezTo>
                    <a:pt x="22" y="46"/>
                    <a:pt x="63" y="0"/>
                    <a:pt x="104" y="6"/>
                  </a:cubicBezTo>
                  <a:lnTo>
                    <a:pt x="104" y="6"/>
                  </a:lnTo>
                  <a:cubicBezTo>
                    <a:pt x="112" y="8"/>
                    <a:pt x="120" y="11"/>
                    <a:pt x="127" y="17"/>
                  </a:cubicBezTo>
                  <a:lnTo>
                    <a:pt x="127" y="17"/>
                  </a:lnTo>
                  <a:cubicBezTo>
                    <a:pt x="152" y="38"/>
                    <a:pt x="165" y="84"/>
                    <a:pt x="157" y="135"/>
                  </a:cubicBezTo>
                  <a:lnTo>
                    <a:pt x="157" y="135"/>
                  </a:lnTo>
                  <a:cubicBezTo>
                    <a:pt x="147" y="194"/>
                    <a:pt x="111" y="238"/>
                    <a:pt x="74" y="240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8" name="Freeform 179">
              <a:extLst>
                <a:ext uri="{FF2B5EF4-FFF2-40B4-BE49-F238E27FC236}">
                  <a16:creationId xmlns:a16="http://schemas.microsoft.com/office/drawing/2014/main" id="{A10A621A-3258-4C39-8B4F-0B18EAFA14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0225" y="6781101"/>
              <a:ext cx="131833" cy="280146"/>
            </a:xfrm>
            <a:custGeom>
              <a:avLst/>
              <a:gdLst>
                <a:gd name="T0" fmla="*/ 13 w 105"/>
                <a:gd name="T1" fmla="*/ 223 h 224"/>
                <a:gd name="T2" fmla="*/ 13 w 105"/>
                <a:gd name="T3" fmla="*/ 223 h 224"/>
                <a:gd name="T4" fmla="*/ 10 w 105"/>
                <a:gd name="T5" fmla="*/ 106 h 224"/>
                <a:gd name="T6" fmla="*/ 10 w 105"/>
                <a:gd name="T7" fmla="*/ 106 h 224"/>
                <a:gd name="T8" fmla="*/ 58 w 105"/>
                <a:gd name="T9" fmla="*/ 9 h 224"/>
                <a:gd name="T10" fmla="*/ 58 w 105"/>
                <a:gd name="T11" fmla="*/ 9 h 224"/>
                <a:gd name="T12" fmla="*/ 66 w 105"/>
                <a:gd name="T13" fmla="*/ 0 h 224"/>
                <a:gd name="T14" fmla="*/ 66 w 105"/>
                <a:gd name="T15" fmla="*/ 0 h 224"/>
                <a:gd name="T16" fmla="*/ 96 w 105"/>
                <a:gd name="T17" fmla="*/ 118 h 224"/>
                <a:gd name="T18" fmla="*/ 96 w 105"/>
                <a:gd name="T19" fmla="*/ 118 h 224"/>
                <a:gd name="T20" fmla="*/ 13 w 105"/>
                <a:gd name="T21" fmla="*/ 223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224">
                  <a:moveTo>
                    <a:pt x="13" y="223"/>
                  </a:moveTo>
                  <a:lnTo>
                    <a:pt x="13" y="223"/>
                  </a:lnTo>
                  <a:cubicBezTo>
                    <a:pt x="2" y="192"/>
                    <a:pt x="0" y="151"/>
                    <a:pt x="10" y="106"/>
                  </a:cubicBezTo>
                  <a:lnTo>
                    <a:pt x="10" y="106"/>
                  </a:lnTo>
                  <a:cubicBezTo>
                    <a:pt x="19" y="68"/>
                    <a:pt x="36" y="33"/>
                    <a:pt x="58" y="9"/>
                  </a:cubicBezTo>
                  <a:lnTo>
                    <a:pt x="58" y="9"/>
                  </a:lnTo>
                  <a:cubicBezTo>
                    <a:pt x="60" y="6"/>
                    <a:pt x="63" y="3"/>
                    <a:pt x="66" y="0"/>
                  </a:cubicBezTo>
                  <a:lnTo>
                    <a:pt x="66" y="0"/>
                  </a:lnTo>
                  <a:cubicBezTo>
                    <a:pt x="91" y="21"/>
                    <a:pt x="104" y="67"/>
                    <a:pt x="96" y="118"/>
                  </a:cubicBezTo>
                  <a:lnTo>
                    <a:pt x="96" y="118"/>
                  </a:lnTo>
                  <a:cubicBezTo>
                    <a:pt x="86" y="177"/>
                    <a:pt x="50" y="221"/>
                    <a:pt x="13" y="223"/>
                  </a:cubicBezTo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69" name="Freeform 180">
              <a:extLst>
                <a:ext uri="{FF2B5EF4-FFF2-40B4-BE49-F238E27FC236}">
                  <a16:creationId xmlns:a16="http://schemas.microsoft.com/office/drawing/2014/main" id="{97464F8A-C9D3-4F15-A352-7A51D9F90D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92197" y="6764622"/>
              <a:ext cx="219722" cy="346060"/>
            </a:xfrm>
            <a:custGeom>
              <a:avLst/>
              <a:gdLst>
                <a:gd name="T0" fmla="*/ 117 w 175"/>
                <a:gd name="T1" fmla="*/ 117 h 278"/>
                <a:gd name="T2" fmla="*/ 167 w 175"/>
                <a:gd name="T3" fmla="*/ 131 h 278"/>
                <a:gd name="T4" fmla="*/ 167 w 175"/>
                <a:gd name="T5" fmla="*/ 131 h 278"/>
                <a:gd name="T6" fmla="*/ 119 w 175"/>
                <a:gd name="T7" fmla="*/ 10 h 278"/>
                <a:gd name="T8" fmla="*/ 119 w 175"/>
                <a:gd name="T9" fmla="*/ 10 h 278"/>
                <a:gd name="T10" fmla="*/ 16 w 175"/>
                <a:gd name="T11" fmla="*/ 123 h 278"/>
                <a:gd name="T12" fmla="*/ 16 w 175"/>
                <a:gd name="T13" fmla="*/ 123 h 278"/>
                <a:gd name="T14" fmla="*/ 60 w 175"/>
                <a:gd name="T15" fmla="*/ 270 h 278"/>
                <a:gd name="T16" fmla="*/ 60 w 175"/>
                <a:gd name="T17" fmla="*/ 270 h 278"/>
                <a:gd name="T18" fmla="*/ 117 w 175"/>
                <a:gd name="T19" fmla="*/ 117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278">
                  <a:moveTo>
                    <a:pt x="117" y="117"/>
                  </a:moveTo>
                  <a:lnTo>
                    <a:pt x="167" y="131"/>
                  </a:lnTo>
                  <a:lnTo>
                    <a:pt x="167" y="131"/>
                  </a:lnTo>
                  <a:cubicBezTo>
                    <a:pt x="174" y="70"/>
                    <a:pt x="154" y="18"/>
                    <a:pt x="119" y="10"/>
                  </a:cubicBezTo>
                  <a:lnTo>
                    <a:pt x="119" y="10"/>
                  </a:lnTo>
                  <a:cubicBezTo>
                    <a:pt x="78" y="0"/>
                    <a:pt x="33" y="52"/>
                    <a:pt x="16" y="123"/>
                  </a:cubicBezTo>
                  <a:lnTo>
                    <a:pt x="16" y="123"/>
                  </a:lnTo>
                  <a:cubicBezTo>
                    <a:pt x="0" y="196"/>
                    <a:pt x="20" y="261"/>
                    <a:pt x="60" y="270"/>
                  </a:cubicBezTo>
                  <a:lnTo>
                    <a:pt x="60" y="270"/>
                  </a:lnTo>
                  <a:cubicBezTo>
                    <a:pt x="142" y="277"/>
                    <a:pt x="117" y="117"/>
                    <a:pt x="117" y="117"/>
                  </a:cubicBezTo>
                </a:path>
              </a:pathLst>
            </a:custGeom>
            <a:solidFill>
              <a:srgbClr val="E4E6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70" name="Freeform 181">
              <a:extLst>
                <a:ext uri="{FF2B5EF4-FFF2-40B4-BE49-F238E27FC236}">
                  <a16:creationId xmlns:a16="http://schemas.microsoft.com/office/drawing/2014/main" id="{4DFEC9EE-26DD-444C-BB64-FD6BFF8B0E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16556" y="9989039"/>
              <a:ext cx="186763" cy="1834677"/>
            </a:xfrm>
            <a:custGeom>
              <a:avLst/>
              <a:gdLst>
                <a:gd name="T0" fmla="*/ 26 w 152"/>
                <a:gd name="T1" fmla="*/ 1473 h 1474"/>
                <a:gd name="T2" fmla="*/ 26 w 152"/>
                <a:gd name="T3" fmla="*/ 1473 h 1474"/>
                <a:gd name="T4" fmla="*/ 19 w 152"/>
                <a:gd name="T5" fmla="*/ 1466 h 1474"/>
                <a:gd name="T6" fmla="*/ 0 w 152"/>
                <a:gd name="T7" fmla="*/ 487 h 1474"/>
                <a:gd name="T8" fmla="*/ 0 w 152"/>
                <a:gd name="T9" fmla="*/ 487 h 1474"/>
                <a:gd name="T10" fmla="*/ 138 w 152"/>
                <a:gd name="T11" fmla="*/ 3 h 1474"/>
                <a:gd name="T12" fmla="*/ 138 w 152"/>
                <a:gd name="T13" fmla="*/ 3 h 1474"/>
                <a:gd name="T14" fmla="*/ 148 w 152"/>
                <a:gd name="T15" fmla="*/ 2 h 1474"/>
                <a:gd name="T16" fmla="*/ 148 w 152"/>
                <a:gd name="T17" fmla="*/ 2 h 1474"/>
                <a:gd name="T18" fmla="*/ 148 w 152"/>
                <a:gd name="T19" fmla="*/ 12 h 1474"/>
                <a:gd name="T20" fmla="*/ 148 w 152"/>
                <a:gd name="T21" fmla="*/ 12 h 1474"/>
                <a:gd name="T22" fmla="*/ 31 w 152"/>
                <a:gd name="T23" fmla="*/ 301 h 1474"/>
                <a:gd name="T24" fmla="*/ 31 w 152"/>
                <a:gd name="T25" fmla="*/ 301 h 1474"/>
                <a:gd name="T26" fmla="*/ 13 w 152"/>
                <a:gd name="T27" fmla="*/ 487 h 1474"/>
                <a:gd name="T28" fmla="*/ 33 w 152"/>
                <a:gd name="T29" fmla="*/ 1466 h 1474"/>
                <a:gd name="T30" fmla="*/ 33 w 152"/>
                <a:gd name="T31" fmla="*/ 1466 h 1474"/>
                <a:gd name="T32" fmla="*/ 26 w 152"/>
                <a:gd name="T33" fmla="*/ 1473 h 1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1474">
                  <a:moveTo>
                    <a:pt x="26" y="1473"/>
                  </a:moveTo>
                  <a:lnTo>
                    <a:pt x="26" y="1473"/>
                  </a:lnTo>
                  <a:cubicBezTo>
                    <a:pt x="22" y="1473"/>
                    <a:pt x="19" y="1470"/>
                    <a:pt x="19" y="1466"/>
                  </a:cubicBezTo>
                  <a:lnTo>
                    <a:pt x="0" y="487"/>
                  </a:lnTo>
                  <a:lnTo>
                    <a:pt x="0" y="487"/>
                  </a:lnTo>
                  <a:cubicBezTo>
                    <a:pt x="0" y="473"/>
                    <a:pt x="3" y="145"/>
                    <a:pt x="138" y="3"/>
                  </a:cubicBezTo>
                  <a:lnTo>
                    <a:pt x="138" y="3"/>
                  </a:lnTo>
                  <a:cubicBezTo>
                    <a:pt x="141" y="0"/>
                    <a:pt x="145" y="0"/>
                    <a:pt x="148" y="2"/>
                  </a:cubicBezTo>
                  <a:lnTo>
                    <a:pt x="148" y="2"/>
                  </a:lnTo>
                  <a:cubicBezTo>
                    <a:pt x="151" y="5"/>
                    <a:pt x="151" y="10"/>
                    <a:pt x="148" y="12"/>
                  </a:cubicBezTo>
                  <a:lnTo>
                    <a:pt x="148" y="12"/>
                  </a:lnTo>
                  <a:cubicBezTo>
                    <a:pt x="80" y="84"/>
                    <a:pt x="47" y="210"/>
                    <a:pt x="31" y="301"/>
                  </a:cubicBezTo>
                  <a:lnTo>
                    <a:pt x="31" y="301"/>
                  </a:lnTo>
                  <a:cubicBezTo>
                    <a:pt x="13" y="402"/>
                    <a:pt x="13" y="486"/>
                    <a:pt x="13" y="487"/>
                  </a:cubicBezTo>
                  <a:lnTo>
                    <a:pt x="33" y="1466"/>
                  </a:lnTo>
                  <a:lnTo>
                    <a:pt x="33" y="1466"/>
                  </a:lnTo>
                  <a:cubicBezTo>
                    <a:pt x="33" y="1470"/>
                    <a:pt x="30" y="1473"/>
                    <a:pt x="26" y="147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62FE8BD5-5B6E-49B3-8E5C-0BAF47405B5C}"/>
              </a:ext>
            </a:extLst>
          </p:cNvPr>
          <p:cNvSpPr/>
          <p:nvPr/>
        </p:nvSpPr>
        <p:spPr>
          <a:xfrm>
            <a:off x="4938786" y="9056596"/>
            <a:ext cx="5076454" cy="1303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 err="1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Members</a:t>
            </a:r>
            <a:endParaRPr lang="es-SV" sz="96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03029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6EEB74E-5B9A-032D-881C-C4F449412156}"/>
              </a:ext>
            </a:extLst>
          </p:cNvPr>
          <p:cNvGrpSpPr/>
          <p:nvPr/>
        </p:nvGrpSpPr>
        <p:grpSpPr>
          <a:xfrm>
            <a:off x="1520825" y="1481472"/>
            <a:ext cx="6807455" cy="5588160"/>
            <a:chOff x="1955279" y="1903274"/>
            <a:chExt cx="11255252" cy="923930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79419B4-EFFB-3580-FF29-769321C2094E}"/>
                </a:ext>
              </a:extLst>
            </p:cNvPr>
            <p:cNvGrpSpPr/>
            <p:nvPr/>
          </p:nvGrpSpPr>
          <p:grpSpPr>
            <a:xfrm>
              <a:off x="1955279" y="6495462"/>
              <a:ext cx="3790203" cy="4542751"/>
              <a:chOff x="1955279" y="6495462"/>
              <a:chExt cx="3790203" cy="4542751"/>
            </a:xfrm>
          </p:grpSpPr>
          <p:sp>
            <p:nvSpPr>
              <p:cNvPr id="102" name="Freeform 9">
                <a:extLst>
                  <a:ext uri="{FF2B5EF4-FFF2-40B4-BE49-F238E27FC236}">
                    <a16:creationId xmlns:a16="http://schemas.microsoft.com/office/drawing/2014/main" id="{F3622C49-4FE0-7725-B534-1CE0B98225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4862" y="7099697"/>
                <a:ext cx="1505095" cy="3878089"/>
              </a:xfrm>
              <a:custGeom>
                <a:avLst/>
                <a:gdLst>
                  <a:gd name="T0" fmla="*/ 498 w 1207"/>
                  <a:gd name="T1" fmla="*/ 3047 h 3115"/>
                  <a:gd name="T2" fmla="*/ 1206 w 1207"/>
                  <a:gd name="T3" fmla="*/ 0 h 3115"/>
                  <a:gd name="T4" fmla="*/ 713 w 1207"/>
                  <a:gd name="T5" fmla="*/ 0 h 3115"/>
                  <a:gd name="T6" fmla="*/ 0 w 1207"/>
                  <a:gd name="T7" fmla="*/ 3108 h 3115"/>
                  <a:gd name="T8" fmla="*/ 558 w 1207"/>
                  <a:gd name="T9" fmla="*/ 3114 h 3115"/>
                  <a:gd name="T10" fmla="*/ 573 w 1207"/>
                  <a:gd name="T11" fmla="*/ 3049 h 3115"/>
                  <a:gd name="T12" fmla="*/ 498 w 1207"/>
                  <a:gd name="T13" fmla="*/ 3047 h 3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7" h="3115">
                    <a:moveTo>
                      <a:pt x="498" y="3047"/>
                    </a:moveTo>
                    <a:lnTo>
                      <a:pt x="1206" y="0"/>
                    </a:lnTo>
                    <a:lnTo>
                      <a:pt x="713" y="0"/>
                    </a:lnTo>
                    <a:lnTo>
                      <a:pt x="0" y="3108"/>
                    </a:lnTo>
                    <a:lnTo>
                      <a:pt x="558" y="3114"/>
                    </a:lnTo>
                    <a:lnTo>
                      <a:pt x="573" y="3049"/>
                    </a:lnTo>
                    <a:lnTo>
                      <a:pt x="498" y="3047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03" name="Freeform 10">
                <a:extLst>
                  <a:ext uri="{FF2B5EF4-FFF2-40B4-BE49-F238E27FC236}">
                    <a16:creationId xmlns:a16="http://schemas.microsoft.com/office/drawing/2014/main" id="{29239809-8E27-DF5B-29D5-43560727A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1059" y="7099697"/>
                <a:ext cx="1274387" cy="3878089"/>
              </a:xfrm>
              <a:custGeom>
                <a:avLst/>
                <a:gdLst>
                  <a:gd name="T0" fmla="*/ 312 w 1021"/>
                  <a:gd name="T1" fmla="*/ 3047 h 3115"/>
                  <a:gd name="T2" fmla="*/ 1020 w 1021"/>
                  <a:gd name="T3" fmla="*/ 0 h 3115"/>
                  <a:gd name="T4" fmla="*/ 802 w 1021"/>
                  <a:gd name="T5" fmla="*/ 0 h 3115"/>
                  <a:gd name="T6" fmla="*/ 0 w 1021"/>
                  <a:gd name="T7" fmla="*/ 3110 h 3115"/>
                  <a:gd name="T8" fmla="*/ 372 w 1021"/>
                  <a:gd name="T9" fmla="*/ 3114 h 3115"/>
                  <a:gd name="T10" fmla="*/ 387 w 1021"/>
                  <a:gd name="T11" fmla="*/ 3049 h 3115"/>
                  <a:gd name="T12" fmla="*/ 312 w 1021"/>
                  <a:gd name="T13" fmla="*/ 3047 h 3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21" h="3115">
                    <a:moveTo>
                      <a:pt x="312" y="3047"/>
                    </a:moveTo>
                    <a:lnTo>
                      <a:pt x="1020" y="0"/>
                    </a:lnTo>
                    <a:lnTo>
                      <a:pt x="802" y="0"/>
                    </a:lnTo>
                    <a:lnTo>
                      <a:pt x="0" y="3110"/>
                    </a:lnTo>
                    <a:lnTo>
                      <a:pt x="372" y="3114"/>
                    </a:lnTo>
                    <a:lnTo>
                      <a:pt x="387" y="3049"/>
                    </a:lnTo>
                    <a:lnTo>
                      <a:pt x="312" y="3047"/>
                    </a:ln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04" name="Freeform 11">
                <a:extLst>
                  <a:ext uri="{FF2B5EF4-FFF2-40B4-BE49-F238E27FC236}">
                    <a16:creationId xmlns:a16="http://schemas.microsoft.com/office/drawing/2014/main" id="{B7DFE462-19EE-8EEB-5245-3C58582995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3602" y="6495462"/>
                <a:ext cx="2669621" cy="4542751"/>
              </a:xfrm>
              <a:custGeom>
                <a:avLst/>
                <a:gdLst>
                  <a:gd name="T0" fmla="*/ 2143 w 2144"/>
                  <a:gd name="T1" fmla="*/ 3644 h 3645"/>
                  <a:gd name="T2" fmla="*/ 0 w 2144"/>
                  <a:gd name="T3" fmla="*/ 3598 h 3645"/>
                  <a:gd name="T4" fmla="*/ 824 w 2144"/>
                  <a:gd name="T5" fmla="*/ 49 h 3645"/>
                  <a:gd name="T6" fmla="*/ 1258 w 2144"/>
                  <a:gd name="T7" fmla="*/ 0 h 3645"/>
                  <a:gd name="T8" fmla="*/ 2143 w 2144"/>
                  <a:gd name="T9" fmla="*/ 3644 h 3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4" h="3645">
                    <a:moveTo>
                      <a:pt x="2143" y="3644"/>
                    </a:moveTo>
                    <a:lnTo>
                      <a:pt x="0" y="3598"/>
                    </a:lnTo>
                    <a:lnTo>
                      <a:pt x="824" y="49"/>
                    </a:lnTo>
                    <a:lnTo>
                      <a:pt x="1258" y="0"/>
                    </a:lnTo>
                    <a:lnTo>
                      <a:pt x="2143" y="36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05" name="Freeform 12">
                <a:extLst>
                  <a:ext uri="{FF2B5EF4-FFF2-40B4-BE49-F238E27FC236}">
                    <a16:creationId xmlns:a16="http://schemas.microsoft.com/office/drawing/2014/main" id="{5EDA3B6B-8B20-D846-ABC6-8B506CA9FC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4596" y="6742648"/>
                <a:ext cx="752547" cy="3207940"/>
              </a:xfrm>
              <a:custGeom>
                <a:avLst/>
                <a:gdLst>
                  <a:gd name="T0" fmla="*/ 8 w 603"/>
                  <a:gd name="T1" fmla="*/ 2575 h 2576"/>
                  <a:gd name="T2" fmla="*/ 8 w 603"/>
                  <a:gd name="T3" fmla="*/ 2575 h 2576"/>
                  <a:gd name="T4" fmla="*/ 7 w 603"/>
                  <a:gd name="T5" fmla="*/ 2575 h 2576"/>
                  <a:gd name="T6" fmla="*/ 7 w 603"/>
                  <a:gd name="T7" fmla="*/ 2575 h 2576"/>
                  <a:gd name="T8" fmla="*/ 1 w 603"/>
                  <a:gd name="T9" fmla="*/ 2566 h 2576"/>
                  <a:gd name="T10" fmla="*/ 585 w 603"/>
                  <a:gd name="T11" fmla="*/ 7 h 2576"/>
                  <a:gd name="T12" fmla="*/ 585 w 603"/>
                  <a:gd name="T13" fmla="*/ 7 h 2576"/>
                  <a:gd name="T14" fmla="*/ 594 w 603"/>
                  <a:gd name="T15" fmla="*/ 1 h 2576"/>
                  <a:gd name="T16" fmla="*/ 594 w 603"/>
                  <a:gd name="T17" fmla="*/ 1 h 2576"/>
                  <a:gd name="T18" fmla="*/ 600 w 603"/>
                  <a:gd name="T19" fmla="*/ 10 h 2576"/>
                  <a:gd name="T20" fmla="*/ 16 w 603"/>
                  <a:gd name="T21" fmla="*/ 2569 h 2576"/>
                  <a:gd name="T22" fmla="*/ 16 w 603"/>
                  <a:gd name="T23" fmla="*/ 2569 h 2576"/>
                  <a:gd name="T24" fmla="*/ 8 w 603"/>
                  <a:gd name="T25" fmla="*/ 2575 h 2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3" h="2576">
                    <a:moveTo>
                      <a:pt x="8" y="2575"/>
                    </a:moveTo>
                    <a:lnTo>
                      <a:pt x="8" y="2575"/>
                    </a:lnTo>
                    <a:lnTo>
                      <a:pt x="7" y="2575"/>
                    </a:lnTo>
                    <a:lnTo>
                      <a:pt x="7" y="2575"/>
                    </a:lnTo>
                    <a:cubicBezTo>
                      <a:pt x="2" y="2574"/>
                      <a:pt x="0" y="2570"/>
                      <a:pt x="1" y="2566"/>
                    </a:cubicBezTo>
                    <a:lnTo>
                      <a:pt x="585" y="7"/>
                    </a:lnTo>
                    <a:lnTo>
                      <a:pt x="585" y="7"/>
                    </a:lnTo>
                    <a:cubicBezTo>
                      <a:pt x="586" y="3"/>
                      <a:pt x="591" y="0"/>
                      <a:pt x="594" y="1"/>
                    </a:cubicBezTo>
                    <a:lnTo>
                      <a:pt x="594" y="1"/>
                    </a:lnTo>
                    <a:cubicBezTo>
                      <a:pt x="599" y="2"/>
                      <a:pt x="602" y="6"/>
                      <a:pt x="600" y="10"/>
                    </a:cubicBezTo>
                    <a:lnTo>
                      <a:pt x="16" y="2569"/>
                    </a:lnTo>
                    <a:lnTo>
                      <a:pt x="16" y="2569"/>
                    </a:lnTo>
                    <a:cubicBezTo>
                      <a:pt x="15" y="2573"/>
                      <a:pt x="12" y="2575"/>
                      <a:pt x="8" y="2575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06" name="Freeform 13">
                <a:extLst>
                  <a:ext uri="{FF2B5EF4-FFF2-40B4-BE49-F238E27FC236}">
                    <a16:creationId xmlns:a16="http://schemas.microsoft.com/office/drawing/2014/main" id="{C3A9B121-F22F-8628-5B0D-69BB68ADB2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5279" y="10966799"/>
                <a:ext cx="3790203" cy="65917"/>
              </a:xfrm>
              <a:custGeom>
                <a:avLst/>
                <a:gdLst>
                  <a:gd name="T0" fmla="*/ 3031 w 3044"/>
                  <a:gd name="T1" fmla="*/ 53 h 54"/>
                  <a:gd name="T2" fmla="*/ 3031 w 3044"/>
                  <a:gd name="T3" fmla="*/ 53 h 54"/>
                  <a:gd name="T4" fmla="*/ 11 w 3044"/>
                  <a:gd name="T5" fmla="*/ 23 h 54"/>
                  <a:gd name="T6" fmla="*/ 11 w 3044"/>
                  <a:gd name="T7" fmla="*/ 23 h 54"/>
                  <a:gd name="T8" fmla="*/ 0 w 3044"/>
                  <a:gd name="T9" fmla="*/ 11 h 54"/>
                  <a:gd name="T10" fmla="*/ 0 w 3044"/>
                  <a:gd name="T11" fmla="*/ 11 h 54"/>
                  <a:gd name="T12" fmla="*/ 11 w 3044"/>
                  <a:gd name="T13" fmla="*/ 0 h 54"/>
                  <a:gd name="T14" fmla="*/ 11 w 3044"/>
                  <a:gd name="T15" fmla="*/ 0 h 54"/>
                  <a:gd name="T16" fmla="*/ 3032 w 3044"/>
                  <a:gd name="T17" fmla="*/ 30 h 54"/>
                  <a:gd name="T18" fmla="*/ 3032 w 3044"/>
                  <a:gd name="T19" fmla="*/ 30 h 54"/>
                  <a:gd name="T20" fmla="*/ 3043 w 3044"/>
                  <a:gd name="T21" fmla="*/ 41 h 54"/>
                  <a:gd name="T22" fmla="*/ 3043 w 3044"/>
                  <a:gd name="T23" fmla="*/ 41 h 54"/>
                  <a:gd name="T24" fmla="*/ 3031 w 3044"/>
                  <a:gd name="T25" fmla="*/ 5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44" h="54">
                    <a:moveTo>
                      <a:pt x="3031" y="53"/>
                    </a:moveTo>
                    <a:lnTo>
                      <a:pt x="3031" y="53"/>
                    </a:lnTo>
                    <a:lnTo>
                      <a:pt x="11" y="23"/>
                    </a:lnTo>
                    <a:lnTo>
                      <a:pt x="11" y="23"/>
                    </a:lnTo>
                    <a:cubicBezTo>
                      <a:pt x="5" y="23"/>
                      <a:pt x="0" y="18"/>
                      <a:pt x="0" y="11"/>
                    </a:cubicBezTo>
                    <a:lnTo>
                      <a:pt x="0" y="11"/>
                    </a:lnTo>
                    <a:cubicBezTo>
                      <a:pt x="0" y="5"/>
                      <a:pt x="5" y="0"/>
                      <a:pt x="11" y="0"/>
                    </a:cubicBezTo>
                    <a:lnTo>
                      <a:pt x="11" y="0"/>
                    </a:lnTo>
                    <a:lnTo>
                      <a:pt x="3032" y="30"/>
                    </a:lnTo>
                    <a:lnTo>
                      <a:pt x="3032" y="30"/>
                    </a:lnTo>
                    <a:cubicBezTo>
                      <a:pt x="3038" y="30"/>
                      <a:pt x="3043" y="35"/>
                      <a:pt x="3043" y="41"/>
                    </a:cubicBezTo>
                    <a:lnTo>
                      <a:pt x="3043" y="41"/>
                    </a:lnTo>
                    <a:cubicBezTo>
                      <a:pt x="3043" y="48"/>
                      <a:pt x="3038" y="53"/>
                      <a:pt x="3031" y="5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4CA1CA9-26DF-AB5C-7B35-D29F1B569A79}"/>
                </a:ext>
              </a:extLst>
            </p:cNvPr>
            <p:cNvGrpSpPr/>
            <p:nvPr/>
          </p:nvGrpSpPr>
          <p:grpSpPr>
            <a:xfrm>
              <a:off x="4256864" y="5001354"/>
              <a:ext cx="3685836" cy="6036857"/>
              <a:chOff x="4256864" y="5001354"/>
              <a:chExt cx="3685836" cy="6036857"/>
            </a:xfrm>
          </p:grpSpPr>
          <p:sp>
            <p:nvSpPr>
              <p:cNvPr id="96" name="Freeform 14">
                <a:extLst>
                  <a:ext uri="{FF2B5EF4-FFF2-40B4-BE49-F238E27FC236}">
                    <a16:creationId xmlns:a16="http://schemas.microsoft.com/office/drawing/2014/main" id="{F9D3E5C1-5799-F3E7-C34C-E02E988FAF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56864" y="5276004"/>
                <a:ext cx="3685836" cy="5762207"/>
              </a:xfrm>
              <a:custGeom>
                <a:avLst/>
                <a:gdLst>
                  <a:gd name="T0" fmla="*/ 2958 w 2959"/>
                  <a:gd name="T1" fmla="*/ 4623 h 4624"/>
                  <a:gd name="T2" fmla="*/ 854 w 2959"/>
                  <a:gd name="T3" fmla="*/ 4598 h 4624"/>
                  <a:gd name="T4" fmla="*/ 633 w 2959"/>
                  <a:gd name="T5" fmla="*/ 4595 h 4624"/>
                  <a:gd name="T6" fmla="*/ 0 w 2959"/>
                  <a:gd name="T7" fmla="*/ 113 h 4624"/>
                  <a:gd name="T8" fmla="*/ 173 w 2959"/>
                  <a:gd name="T9" fmla="*/ 0 h 4624"/>
                  <a:gd name="T10" fmla="*/ 174 w 2959"/>
                  <a:gd name="T11" fmla="*/ 0 h 4624"/>
                  <a:gd name="T12" fmla="*/ 2100 w 2959"/>
                  <a:gd name="T13" fmla="*/ 3 h 4624"/>
                  <a:gd name="T14" fmla="*/ 2958 w 2959"/>
                  <a:gd name="T15" fmla="*/ 4623 h 4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59" h="4624">
                    <a:moveTo>
                      <a:pt x="2958" y="4623"/>
                    </a:moveTo>
                    <a:lnTo>
                      <a:pt x="854" y="4598"/>
                    </a:lnTo>
                    <a:lnTo>
                      <a:pt x="633" y="4595"/>
                    </a:lnTo>
                    <a:lnTo>
                      <a:pt x="0" y="113"/>
                    </a:lnTo>
                    <a:lnTo>
                      <a:pt x="173" y="0"/>
                    </a:lnTo>
                    <a:lnTo>
                      <a:pt x="174" y="0"/>
                    </a:lnTo>
                    <a:lnTo>
                      <a:pt x="2100" y="3"/>
                    </a:lnTo>
                    <a:lnTo>
                      <a:pt x="2958" y="4623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97" name="Freeform 15">
                <a:extLst>
                  <a:ext uri="{FF2B5EF4-FFF2-40B4-BE49-F238E27FC236}">
                    <a16:creationId xmlns:a16="http://schemas.microsoft.com/office/drawing/2014/main" id="{E349B4BD-71BD-905D-DFA2-08F097A158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56864" y="5276006"/>
                <a:ext cx="1065652" cy="5729248"/>
              </a:xfrm>
              <a:custGeom>
                <a:avLst/>
                <a:gdLst>
                  <a:gd name="T0" fmla="*/ 854 w 855"/>
                  <a:gd name="T1" fmla="*/ 4598 h 4599"/>
                  <a:gd name="T2" fmla="*/ 633 w 855"/>
                  <a:gd name="T3" fmla="*/ 4595 h 4599"/>
                  <a:gd name="T4" fmla="*/ 0 w 855"/>
                  <a:gd name="T5" fmla="*/ 113 h 4599"/>
                  <a:gd name="T6" fmla="*/ 173 w 855"/>
                  <a:gd name="T7" fmla="*/ 0 h 4599"/>
                  <a:gd name="T8" fmla="*/ 174 w 855"/>
                  <a:gd name="T9" fmla="*/ 0 h 4599"/>
                  <a:gd name="T10" fmla="*/ 854 w 855"/>
                  <a:gd name="T11" fmla="*/ 4598 h 4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5" h="4599">
                    <a:moveTo>
                      <a:pt x="854" y="4598"/>
                    </a:moveTo>
                    <a:lnTo>
                      <a:pt x="633" y="4595"/>
                    </a:lnTo>
                    <a:lnTo>
                      <a:pt x="0" y="113"/>
                    </a:lnTo>
                    <a:lnTo>
                      <a:pt x="173" y="0"/>
                    </a:lnTo>
                    <a:lnTo>
                      <a:pt x="174" y="0"/>
                    </a:lnTo>
                    <a:lnTo>
                      <a:pt x="854" y="4598"/>
                    </a:lnTo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98" name="Freeform 16">
                <a:extLst>
                  <a:ext uri="{FF2B5EF4-FFF2-40B4-BE49-F238E27FC236}">
                    <a16:creationId xmlns:a16="http://schemas.microsoft.com/office/drawing/2014/main" id="{9CD72BC9-F99F-DBE0-C2DF-182A9BCE6B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9971" y="5830805"/>
                <a:ext cx="2158770" cy="2054399"/>
              </a:xfrm>
              <a:custGeom>
                <a:avLst/>
                <a:gdLst>
                  <a:gd name="T0" fmla="*/ 0 w 1732"/>
                  <a:gd name="T1" fmla="*/ 12 h 1650"/>
                  <a:gd name="T2" fmla="*/ 0 w 1732"/>
                  <a:gd name="T3" fmla="*/ 12 h 1650"/>
                  <a:gd name="T4" fmla="*/ 233 w 1732"/>
                  <a:gd name="T5" fmla="*/ 1649 h 1650"/>
                  <a:gd name="T6" fmla="*/ 1731 w 1732"/>
                  <a:gd name="T7" fmla="*/ 1492 h 1650"/>
                  <a:gd name="T8" fmla="*/ 1495 w 1732"/>
                  <a:gd name="T9" fmla="*/ 0 h 1650"/>
                  <a:gd name="T10" fmla="*/ 0 w 1732"/>
                  <a:gd name="T11" fmla="*/ 12 h 1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32" h="1650">
                    <a:moveTo>
                      <a:pt x="0" y="12"/>
                    </a:moveTo>
                    <a:lnTo>
                      <a:pt x="0" y="12"/>
                    </a:lnTo>
                    <a:cubicBezTo>
                      <a:pt x="2" y="38"/>
                      <a:pt x="233" y="1649"/>
                      <a:pt x="233" y="1649"/>
                    </a:cubicBezTo>
                    <a:lnTo>
                      <a:pt x="1731" y="1492"/>
                    </a:lnTo>
                    <a:lnTo>
                      <a:pt x="1495" y="0"/>
                    </a:lnTo>
                    <a:lnTo>
                      <a:pt x="0" y="12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99" name="Freeform 17">
                <a:extLst>
                  <a:ext uri="{FF2B5EF4-FFF2-40B4-BE49-F238E27FC236}">
                    <a16:creationId xmlns:a16="http://schemas.microsoft.com/office/drawing/2014/main" id="{902E4E28-3049-4BEE-58C8-77745A44AB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24898" y="5418824"/>
                <a:ext cx="565782" cy="3696821"/>
              </a:xfrm>
              <a:custGeom>
                <a:avLst/>
                <a:gdLst>
                  <a:gd name="T0" fmla="*/ 443 w 453"/>
                  <a:gd name="T1" fmla="*/ 2965 h 2966"/>
                  <a:gd name="T2" fmla="*/ 443 w 453"/>
                  <a:gd name="T3" fmla="*/ 2965 h 2966"/>
                  <a:gd name="T4" fmla="*/ 436 w 453"/>
                  <a:gd name="T5" fmla="*/ 2959 h 2966"/>
                  <a:gd name="T6" fmla="*/ 1 w 453"/>
                  <a:gd name="T7" fmla="*/ 10 h 2966"/>
                  <a:gd name="T8" fmla="*/ 1 w 453"/>
                  <a:gd name="T9" fmla="*/ 10 h 2966"/>
                  <a:gd name="T10" fmla="*/ 8 w 453"/>
                  <a:gd name="T11" fmla="*/ 1 h 2966"/>
                  <a:gd name="T12" fmla="*/ 8 w 453"/>
                  <a:gd name="T13" fmla="*/ 1 h 2966"/>
                  <a:gd name="T14" fmla="*/ 16 w 453"/>
                  <a:gd name="T15" fmla="*/ 8 h 2966"/>
                  <a:gd name="T16" fmla="*/ 451 w 453"/>
                  <a:gd name="T17" fmla="*/ 2956 h 2966"/>
                  <a:gd name="T18" fmla="*/ 451 w 453"/>
                  <a:gd name="T19" fmla="*/ 2956 h 2966"/>
                  <a:gd name="T20" fmla="*/ 445 w 453"/>
                  <a:gd name="T21" fmla="*/ 2965 h 2966"/>
                  <a:gd name="T22" fmla="*/ 445 w 453"/>
                  <a:gd name="T23" fmla="*/ 2965 h 2966"/>
                  <a:gd name="T24" fmla="*/ 443 w 453"/>
                  <a:gd name="T25" fmla="*/ 2965 h 29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3" h="2966">
                    <a:moveTo>
                      <a:pt x="443" y="2965"/>
                    </a:moveTo>
                    <a:lnTo>
                      <a:pt x="443" y="2965"/>
                    </a:lnTo>
                    <a:cubicBezTo>
                      <a:pt x="440" y="2965"/>
                      <a:pt x="436" y="2962"/>
                      <a:pt x="436" y="2959"/>
                    </a:cubicBezTo>
                    <a:lnTo>
                      <a:pt x="1" y="10"/>
                    </a:lnTo>
                    <a:lnTo>
                      <a:pt x="1" y="10"/>
                    </a:lnTo>
                    <a:cubicBezTo>
                      <a:pt x="0" y="6"/>
                      <a:pt x="4" y="2"/>
                      <a:pt x="8" y="1"/>
                    </a:cubicBezTo>
                    <a:lnTo>
                      <a:pt x="8" y="1"/>
                    </a:lnTo>
                    <a:cubicBezTo>
                      <a:pt x="12" y="0"/>
                      <a:pt x="16" y="3"/>
                      <a:pt x="16" y="8"/>
                    </a:cubicBezTo>
                    <a:lnTo>
                      <a:pt x="451" y="2956"/>
                    </a:lnTo>
                    <a:lnTo>
                      <a:pt x="451" y="2956"/>
                    </a:lnTo>
                    <a:cubicBezTo>
                      <a:pt x="452" y="2960"/>
                      <a:pt x="449" y="2964"/>
                      <a:pt x="445" y="2965"/>
                    </a:cubicBezTo>
                    <a:lnTo>
                      <a:pt x="445" y="2965"/>
                    </a:lnTo>
                    <a:cubicBezTo>
                      <a:pt x="445" y="2965"/>
                      <a:pt x="444" y="2965"/>
                      <a:pt x="443" y="2965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00" name="Freeform 18">
                <a:extLst>
                  <a:ext uri="{FF2B5EF4-FFF2-40B4-BE49-F238E27FC236}">
                    <a16:creationId xmlns:a16="http://schemas.microsoft.com/office/drawing/2014/main" id="{E5F67B11-9A61-E48F-2BA0-EF78F4AB73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31119" y="5698972"/>
                <a:ext cx="780013" cy="27464"/>
              </a:xfrm>
              <a:custGeom>
                <a:avLst/>
                <a:gdLst>
                  <a:gd name="T0" fmla="*/ 8 w 626"/>
                  <a:gd name="T1" fmla="*/ 20 h 21"/>
                  <a:gd name="T2" fmla="*/ 8 w 626"/>
                  <a:gd name="T3" fmla="*/ 20 h 21"/>
                  <a:gd name="T4" fmla="*/ 0 w 626"/>
                  <a:gd name="T5" fmla="*/ 13 h 21"/>
                  <a:gd name="T6" fmla="*/ 0 w 626"/>
                  <a:gd name="T7" fmla="*/ 13 h 21"/>
                  <a:gd name="T8" fmla="*/ 8 w 626"/>
                  <a:gd name="T9" fmla="*/ 5 h 21"/>
                  <a:gd name="T10" fmla="*/ 617 w 626"/>
                  <a:gd name="T11" fmla="*/ 0 h 21"/>
                  <a:gd name="T12" fmla="*/ 617 w 626"/>
                  <a:gd name="T13" fmla="*/ 0 h 21"/>
                  <a:gd name="T14" fmla="*/ 617 w 626"/>
                  <a:gd name="T15" fmla="*/ 0 h 21"/>
                  <a:gd name="T16" fmla="*/ 625 w 626"/>
                  <a:gd name="T17" fmla="*/ 8 h 21"/>
                  <a:gd name="T18" fmla="*/ 625 w 626"/>
                  <a:gd name="T19" fmla="*/ 8 h 21"/>
                  <a:gd name="T20" fmla="*/ 617 w 626"/>
                  <a:gd name="T21" fmla="*/ 15 h 21"/>
                  <a:gd name="T22" fmla="*/ 8 w 626"/>
                  <a:gd name="T23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26" h="21">
                    <a:moveTo>
                      <a:pt x="8" y="20"/>
                    </a:moveTo>
                    <a:lnTo>
                      <a:pt x="8" y="20"/>
                    </a:lnTo>
                    <a:cubicBezTo>
                      <a:pt x="3" y="20"/>
                      <a:pt x="0" y="17"/>
                      <a:pt x="0" y="13"/>
                    </a:cubicBezTo>
                    <a:lnTo>
                      <a:pt x="0" y="13"/>
                    </a:lnTo>
                    <a:cubicBezTo>
                      <a:pt x="0" y="9"/>
                      <a:pt x="3" y="5"/>
                      <a:pt x="8" y="5"/>
                    </a:cubicBezTo>
                    <a:lnTo>
                      <a:pt x="617" y="0"/>
                    </a:lnTo>
                    <a:lnTo>
                      <a:pt x="617" y="0"/>
                    </a:lnTo>
                    <a:lnTo>
                      <a:pt x="617" y="0"/>
                    </a:lnTo>
                    <a:cubicBezTo>
                      <a:pt x="622" y="0"/>
                      <a:pt x="625" y="4"/>
                      <a:pt x="625" y="8"/>
                    </a:cubicBezTo>
                    <a:lnTo>
                      <a:pt x="625" y="8"/>
                    </a:lnTo>
                    <a:cubicBezTo>
                      <a:pt x="625" y="13"/>
                      <a:pt x="622" y="15"/>
                      <a:pt x="617" y="15"/>
                    </a:cubicBezTo>
                    <a:lnTo>
                      <a:pt x="8" y="2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01" name="Freeform 19">
                <a:extLst>
                  <a:ext uri="{FF2B5EF4-FFF2-40B4-BE49-F238E27FC236}">
                    <a16:creationId xmlns:a16="http://schemas.microsoft.com/office/drawing/2014/main" id="{AA56CC1F-70B0-6BEF-E5D6-60070F91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6731" y="5001354"/>
                <a:ext cx="148310" cy="280146"/>
              </a:xfrm>
              <a:custGeom>
                <a:avLst/>
                <a:gdLst>
                  <a:gd name="T0" fmla="*/ 36 w 120"/>
                  <a:gd name="T1" fmla="*/ 221 h 223"/>
                  <a:gd name="T2" fmla="*/ 119 w 120"/>
                  <a:gd name="T3" fmla="*/ 222 h 223"/>
                  <a:gd name="T4" fmla="*/ 119 w 120"/>
                  <a:gd name="T5" fmla="*/ 222 h 223"/>
                  <a:gd name="T6" fmla="*/ 70 w 120"/>
                  <a:gd name="T7" fmla="*/ 0 h 223"/>
                  <a:gd name="T8" fmla="*/ 0 w 120"/>
                  <a:gd name="T9" fmla="*/ 36 h 223"/>
                  <a:gd name="T10" fmla="*/ 0 w 120"/>
                  <a:gd name="T11" fmla="*/ 36 h 223"/>
                  <a:gd name="T12" fmla="*/ 36 w 120"/>
                  <a:gd name="T13" fmla="*/ 221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223">
                    <a:moveTo>
                      <a:pt x="36" y="221"/>
                    </a:moveTo>
                    <a:lnTo>
                      <a:pt x="119" y="222"/>
                    </a:lnTo>
                    <a:lnTo>
                      <a:pt x="119" y="222"/>
                    </a:lnTo>
                    <a:cubicBezTo>
                      <a:pt x="111" y="126"/>
                      <a:pt x="70" y="0"/>
                      <a:pt x="70" y="0"/>
                    </a:cubicBezTo>
                    <a:lnTo>
                      <a:pt x="0" y="36"/>
                    </a:lnTo>
                    <a:lnTo>
                      <a:pt x="0" y="36"/>
                    </a:lnTo>
                    <a:cubicBezTo>
                      <a:pt x="37" y="140"/>
                      <a:pt x="39" y="195"/>
                      <a:pt x="36" y="221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1D4ABC5-9804-C0AE-0167-2AAE4F9EF4D8}"/>
                </a:ext>
              </a:extLst>
            </p:cNvPr>
            <p:cNvGrpSpPr/>
            <p:nvPr/>
          </p:nvGrpSpPr>
          <p:grpSpPr>
            <a:xfrm>
              <a:off x="5174202" y="6467996"/>
              <a:ext cx="3295827" cy="4482327"/>
              <a:chOff x="5174202" y="6467996"/>
              <a:chExt cx="3295827" cy="4482327"/>
            </a:xfrm>
          </p:grpSpPr>
          <p:sp>
            <p:nvSpPr>
              <p:cNvPr id="90" name="Freeform 20">
                <a:extLst>
                  <a:ext uri="{FF2B5EF4-FFF2-40B4-BE49-F238E27FC236}">
                    <a16:creationId xmlns:a16="http://schemas.microsoft.com/office/drawing/2014/main" id="{4E881E6B-72AE-304F-2A14-D7B9971573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74202" y="6467996"/>
                <a:ext cx="3295827" cy="4482326"/>
              </a:xfrm>
              <a:custGeom>
                <a:avLst/>
                <a:gdLst>
                  <a:gd name="T0" fmla="*/ 2645 w 2646"/>
                  <a:gd name="T1" fmla="*/ 3597 h 3598"/>
                  <a:gd name="T2" fmla="*/ 677 w 2646"/>
                  <a:gd name="T3" fmla="*/ 3597 h 3598"/>
                  <a:gd name="T4" fmla="*/ 0 w 2646"/>
                  <a:gd name="T5" fmla="*/ 83 h 3598"/>
                  <a:gd name="T6" fmla="*/ 136 w 2646"/>
                  <a:gd name="T7" fmla="*/ 3 h 3598"/>
                  <a:gd name="T8" fmla="*/ 142 w 2646"/>
                  <a:gd name="T9" fmla="*/ 0 h 3598"/>
                  <a:gd name="T10" fmla="*/ 1893 w 2646"/>
                  <a:gd name="T11" fmla="*/ 22 h 3598"/>
                  <a:gd name="T12" fmla="*/ 2645 w 2646"/>
                  <a:gd name="T13" fmla="*/ 3597 h 3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46" h="3598">
                    <a:moveTo>
                      <a:pt x="2645" y="3597"/>
                    </a:moveTo>
                    <a:lnTo>
                      <a:pt x="677" y="3597"/>
                    </a:lnTo>
                    <a:lnTo>
                      <a:pt x="0" y="83"/>
                    </a:lnTo>
                    <a:lnTo>
                      <a:pt x="136" y="3"/>
                    </a:lnTo>
                    <a:lnTo>
                      <a:pt x="142" y="0"/>
                    </a:lnTo>
                    <a:lnTo>
                      <a:pt x="1893" y="22"/>
                    </a:lnTo>
                    <a:lnTo>
                      <a:pt x="2645" y="3597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91" name="Freeform 21">
                <a:extLst>
                  <a:ext uri="{FF2B5EF4-FFF2-40B4-BE49-F238E27FC236}">
                    <a16:creationId xmlns:a16="http://schemas.microsoft.com/office/drawing/2014/main" id="{51CE395B-2978-7320-7A4E-674ECA2425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74202" y="6473490"/>
                <a:ext cx="1027199" cy="4476833"/>
              </a:xfrm>
              <a:custGeom>
                <a:avLst/>
                <a:gdLst>
                  <a:gd name="T0" fmla="*/ 823 w 824"/>
                  <a:gd name="T1" fmla="*/ 3594 h 3595"/>
                  <a:gd name="T2" fmla="*/ 677 w 824"/>
                  <a:gd name="T3" fmla="*/ 3594 h 3595"/>
                  <a:gd name="T4" fmla="*/ 0 w 824"/>
                  <a:gd name="T5" fmla="*/ 80 h 3595"/>
                  <a:gd name="T6" fmla="*/ 136 w 824"/>
                  <a:gd name="T7" fmla="*/ 0 h 3595"/>
                  <a:gd name="T8" fmla="*/ 823 w 824"/>
                  <a:gd name="T9" fmla="*/ 3594 h 35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4" h="3595">
                    <a:moveTo>
                      <a:pt x="823" y="3594"/>
                    </a:moveTo>
                    <a:lnTo>
                      <a:pt x="677" y="3594"/>
                    </a:lnTo>
                    <a:lnTo>
                      <a:pt x="0" y="80"/>
                    </a:lnTo>
                    <a:lnTo>
                      <a:pt x="136" y="0"/>
                    </a:lnTo>
                    <a:lnTo>
                      <a:pt x="823" y="3594"/>
                    </a:ln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92" name="Freeform 22">
                <a:extLst>
                  <a:ext uri="{FF2B5EF4-FFF2-40B4-BE49-F238E27FC236}">
                    <a16:creationId xmlns:a16="http://schemas.microsoft.com/office/drawing/2014/main" id="{953B51F6-2285-5755-0D17-622EF40BAC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1960" y="7072234"/>
                <a:ext cx="1730311" cy="730573"/>
              </a:xfrm>
              <a:custGeom>
                <a:avLst/>
                <a:gdLst>
                  <a:gd name="T0" fmla="*/ 0 w 1391"/>
                  <a:gd name="T1" fmla="*/ 3 h 587"/>
                  <a:gd name="T2" fmla="*/ 0 w 1391"/>
                  <a:gd name="T3" fmla="*/ 3 h 587"/>
                  <a:gd name="T4" fmla="*/ 114 w 1391"/>
                  <a:gd name="T5" fmla="*/ 586 h 587"/>
                  <a:gd name="T6" fmla="*/ 1390 w 1391"/>
                  <a:gd name="T7" fmla="*/ 547 h 587"/>
                  <a:gd name="T8" fmla="*/ 1290 w 1391"/>
                  <a:gd name="T9" fmla="*/ 0 h 587"/>
                  <a:gd name="T10" fmla="*/ 0 w 1391"/>
                  <a:gd name="T11" fmla="*/ 3 h 5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1" h="587">
                    <a:moveTo>
                      <a:pt x="0" y="3"/>
                    </a:moveTo>
                    <a:lnTo>
                      <a:pt x="0" y="3"/>
                    </a:lnTo>
                    <a:cubicBezTo>
                      <a:pt x="0" y="4"/>
                      <a:pt x="114" y="586"/>
                      <a:pt x="114" y="586"/>
                    </a:cubicBezTo>
                    <a:lnTo>
                      <a:pt x="1390" y="547"/>
                    </a:lnTo>
                    <a:lnTo>
                      <a:pt x="1290" y="0"/>
                    </a:lnTo>
                    <a:lnTo>
                      <a:pt x="0" y="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93" name="Freeform 23">
                <a:extLst>
                  <a:ext uri="{FF2B5EF4-FFF2-40B4-BE49-F238E27FC236}">
                    <a16:creationId xmlns:a16="http://schemas.microsoft.com/office/drawing/2014/main" id="{895D9421-E011-6749-90CF-62B8389B06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7060" y="7072233"/>
                <a:ext cx="170282" cy="368032"/>
              </a:xfrm>
              <a:custGeom>
                <a:avLst/>
                <a:gdLst>
                  <a:gd name="T0" fmla="*/ 62 w 138"/>
                  <a:gd name="T1" fmla="*/ 293 h 294"/>
                  <a:gd name="T2" fmla="*/ 137 w 138"/>
                  <a:gd name="T3" fmla="*/ 262 h 294"/>
                  <a:gd name="T4" fmla="*/ 79 w 138"/>
                  <a:gd name="T5" fmla="*/ 0 h 294"/>
                  <a:gd name="T6" fmla="*/ 0 w 138"/>
                  <a:gd name="T7" fmla="*/ 0 h 294"/>
                  <a:gd name="T8" fmla="*/ 62 w 138"/>
                  <a:gd name="T9" fmla="*/ 293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8" h="294">
                    <a:moveTo>
                      <a:pt x="62" y="293"/>
                    </a:moveTo>
                    <a:lnTo>
                      <a:pt x="137" y="262"/>
                    </a:lnTo>
                    <a:lnTo>
                      <a:pt x="79" y="0"/>
                    </a:lnTo>
                    <a:lnTo>
                      <a:pt x="0" y="0"/>
                    </a:lnTo>
                    <a:lnTo>
                      <a:pt x="62" y="293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94" name="Freeform 24">
                <a:extLst>
                  <a:ext uri="{FF2B5EF4-FFF2-40B4-BE49-F238E27FC236}">
                    <a16:creationId xmlns:a16="http://schemas.microsoft.com/office/drawing/2014/main" id="{144876C6-A4C4-52C8-40BC-F52893352E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644" y="8626763"/>
                <a:ext cx="137325" cy="346064"/>
              </a:xfrm>
              <a:custGeom>
                <a:avLst/>
                <a:gdLst>
                  <a:gd name="T0" fmla="*/ 0 w 111"/>
                  <a:gd name="T1" fmla="*/ 7 h 276"/>
                  <a:gd name="T2" fmla="*/ 53 w 111"/>
                  <a:gd name="T3" fmla="*/ 0 h 276"/>
                  <a:gd name="T4" fmla="*/ 110 w 111"/>
                  <a:gd name="T5" fmla="*/ 262 h 276"/>
                  <a:gd name="T6" fmla="*/ 57 w 111"/>
                  <a:gd name="T7" fmla="*/ 275 h 276"/>
                  <a:gd name="T8" fmla="*/ 0 w 111"/>
                  <a:gd name="T9" fmla="*/ 7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76">
                    <a:moveTo>
                      <a:pt x="0" y="7"/>
                    </a:moveTo>
                    <a:lnTo>
                      <a:pt x="53" y="0"/>
                    </a:lnTo>
                    <a:lnTo>
                      <a:pt x="110" y="262"/>
                    </a:lnTo>
                    <a:lnTo>
                      <a:pt x="57" y="275"/>
                    </a:lnTo>
                    <a:lnTo>
                      <a:pt x="0" y="7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95" name="Freeform 25">
                <a:extLst>
                  <a:ext uri="{FF2B5EF4-FFF2-40B4-BE49-F238E27FC236}">
                    <a16:creationId xmlns:a16="http://schemas.microsoft.com/office/drawing/2014/main" id="{535EFEC4-CF67-D629-D787-8B9A78BFC9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47732" y="6885470"/>
                <a:ext cx="620712" cy="3284842"/>
              </a:xfrm>
              <a:custGeom>
                <a:avLst/>
                <a:gdLst>
                  <a:gd name="T0" fmla="*/ 490 w 499"/>
                  <a:gd name="T1" fmla="*/ 2637 h 2638"/>
                  <a:gd name="T2" fmla="*/ 490 w 499"/>
                  <a:gd name="T3" fmla="*/ 2637 h 2638"/>
                  <a:gd name="T4" fmla="*/ 483 w 499"/>
                  <a:gd name="T5" fmla="*/ 2631 h 2638"/>
                  <a:gd name="T6" fmla="*/ 1 w 499"/>
                  <a:gd name="T7" fmla="*/ 10 h 2638"/>
                  <a:gd name="T8" fmla="*/ 1 w 499"/>
                  <a:gd name="T9" fmla="*/ 10 h 2638"/>
                  <a:gd name="T10" fmla="*/ 7 w 499"/>
                  <a:gd name="T11" fmla="*/ 1 h 2638"/>
                  <a:gd name="T12" fmla="*/ 7 w 499"/>
                  <a:gd name="T13" fmla="*/ 1 h 2638"/>
                  <a:gd name="T14" fmla="*/ 16 w 499"/>
                  <a:gd name="T15" fmla="*/ 7 h 2638"/>
                  <a:gd name="T16" fmla="*/ 497 w 499"/>
                  <a:gd name="T17" fmla="*/ 2627 h 2638"/>
                  <a:gd name="T18" fmla="*/ 497 w 499"/>
                  <a:gd name="T19" fmla="*/ 2627 h 2638"/>
                  <a:gd name="T20" fmla="*/ 491 w 499"/>
                  <a:gd name="T21" fmla="*/ 2637 h 2638"/>
                  <a:gd name="T22" fmla="*/ 491 w 499"/>
                  <a:gd name="T23" fmla="*/ 2637 h 2638"/>
                  <a:gd name="T24" fmla="*/ 490 w 499"/>
                  <a:gd name="T25" fmla="*/ 2637 h 2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9" h="2638">
                    <a:moveTo>
                      <a:pt x="490" y="2637"/>
                    </a:moveTo>
                    <a:lnTo>
                      <a:pt x="490" y="2637"/>
                    </a:lnTo>
                    <a:cubicBezTo>
                      <a:pt x="486" y="2637"/>
                      <a:pt x="483" y="2634"/>
                      <a:pt x="483" y="2631"/>
                    </a:cubicBezTo>
                    <a:lnTo>
                      <a:pt x="1" y="10"/>
                    </a:lnTo>
                    <a:lnTo>
                      <a:pt x="1" y="10"/>
                    </a:lnTo>
                    <a:cubicBezTo>
                      <a:pt x="0" y="6"/>
                      <a:pt x="3" y="1"/>
                      <a:pt x="7" y="1"/>
                    </a:cubicBezTo>
                    <a:lnTo>
                      <a:pt x="7" y="1"/>
                    </a:lnTo>
                    <a:cubicBezTo>
                      <a:pt x="11" y="0"/>
                      <a:pt x="15" y="3"/>
                      <a:pt x="16" y="7"/>
                    </a:cubicBezTo>
                    <a:lnTo>
                      <a:pt x="497" y="2627"/>
                    </a:lnTo>
                    <a:lnTo>
                      <a:pt x="497" y="2627"/>
                    </a:lnTo>
                    <a:cubicBezTo>
                      <a:pt x="498" y="2632"/>
                      <a:pt x="496" y="2636"/>
                      <a:pt x="491" y="2637"/>
                    </a:cubicBezTo>
                    <a:lnTo>
                      <a:pt x="491" y="2637"/>
                    </a:lnTo>
                    <a:cubicBezTo>
                      <a:pt x="491" y="2637"/>
                      <a:pt x="491" y="2637"/>
                      <a:pt x="490" y="2637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F95F8B1-F602-DFC8-70E2-07CDA8AA5CF2}"/>
                </a:ext>
              </a:extLst>
            </p:cNvPr>
            <p:cNvGrpSpPr/>
            <p:nvPr/>
          </p:nvGrpSpPr>
          <p:grpSpPr>
            <a:xfrm>
              <a:off x="5904779" y="10142845"/>
              <a:ext cx="7305752" cy="999733"/>
              <a:chOff x="5904779" y="10142845"/>
              <a:chExt cx="7305752" cy="999733"/>
            </a:xfrm>
          </p:grpSpPr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F2FA5C4B-E17F-DE1C-9714-24BC23828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7" y="10241717"/>
                <a:ext cx="3218925" cy="725082"/>
              </a:xfrm>
              <a:custGeom>
                <a:avLst/>
                <a:gdLst>
                  <a:gd name="T0" fmla="*/ 2461 w 2582"/>
                  <a:gd name="T1" fmla="*/ 581 h 582"/>
                  <a:gd name="T2" fmla="*/ 2461 w 2582"/>
                  <a:gd name="T3" fmla="*/ 581 h 582"/>
                  <a:gd name="T4" fmla="*/ 2521 w 2582"/>
                  <a:gd name="T5" fmla="*/ 94 h 582"/>
                  <a:gd name="T6" fmla="*/ 2581 w 2582"/>
                  <a:gd name="T7" fmla="*/ 96 h 582"/>
                  <a:gd name="T8" fmla="*/ 2578 w 2582"/>
                  <a:gd name="T9" fmla="*/ 34 h 582"/>
                  <a:gd name="T10" fmla="*/ 107 w 2582"/>
                  <a:gd name="T11" fmla="*/ 0 h 582"/>
                  <a:gd name="T12" fmla="*/ 107 w 2582"/>
                  <a:gd name="T13" fmla="*/ 0 h 582"/>
                  <a:gd name="T14" fmla="*/ 83 w 2582"/>
                  <a:gd name="T15" fmla="*/ 549 h 582"/>
                  <a:gd name="T16" fmla="*/ 111 w 2582"/>
                  <a:gd name="T17" fmla="*/ 549 h 582"/>
                  <a:gd name="T18" fmla="*/ 2461 w 2582"/>
                  <a:gd name="T19" fmla="*/ 581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82" h="582">
                    <a:moveTo>
                      <a:pt x="2461" y="581"/>
                    </a:moveTo>
                    <a:lnTo>
                      <a:pt x="2461" y="581"/>
                    </a:lnTo>
                    <a:cubicBezTo>
                      <a:pt x="2381" y="263"/>
                      <a:pt x="2521" y="94"/>
                      <a:pt x="2521" y="94"/>
                    </a:cubicBezTo>
                    <a:lnTo>
                      <a:pt x="2581" y="96"/>
                    </a:lnTo>
                    <a:lnTo>
                      <a:pt x="2578" y="34"/>
                    </a:lnTo>
                    <a:lnTo>
                      <a:pt x="107" y="0"/>
                    </a:lnTo>
                    <a:lnTo>
                      <a:pt x="107" y="0"/>
                    </a:lnTo>
                    <a:cubicBezTo>
                      <a:pt x="0" y="257"/>
                      <a:pt x="37" y="442"/>
                      <a:pt x="83" y="549"/>
                    </a:cubicBezTo>
                    <a:lnTo>
                      <a:pt x="111" y="549"/>
                    </a:lnTo>
                    <a:lnTo>
                      <a:pt x="2461" y="58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FE9C735F-9EA3-1F79-3957-CC376D8C73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01732" y="10357072"/>
                <a:ext cx="3334280" cy="653671"/>
              </a:xfrm>
              <a:custGeom>
                <a:avLst/>
                <a:gdLst>
                  <a:gd name="T0" fmla="*/ 149 w 2676"/>
                  <a:gd name="T1" fmla="*/ 0 h 524"/>
                  <a:gd name="T2" fmla="*/ 149 w 2676"/>
                  <a:gd name="T3" fmla="*/ 0 h 524"/>
                  <a:gd name="T4" fmla="*/ 98 w 2676"/>
                  <a:gd name="T5" fmla="*/ 517 h 524"/>
                  <a:gd name="T6" fmla="*/ 2583 w 2676"/>
                  <a:gd name="T7" fmla="*/ 523 h 524"/>
                  <a:gd name="T8" fmla="*/ 2583 w 2676"/>
                  <a:gd name="T9" fmla="*/ 523 h 524"/>
                  <a:gd name="T10" fmla="*/ 2675 w 2676"/>
                  <a:gd name="T11" fmla="*/ 50 h 524"/>
                  <a:gd name="T12" fmla="*/ 149 w 2676"/>
                  <a:gd name="T13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76" h="524">
                    <a:moveTo>
                      <a:pt x="149" y="0"/>
                    </a:moveTo>
                    <a:lnTo>
                      <a:pt x="149" y="0"/>
                    </a:lnTo>
                    <a:cubicBezTo>
                      <a:pt x="149" y="0"/>
                      <a:pt x="0" y="180"/>
                      <a:pt x="98" y="517"/>
                    </a:cubicBezTo>
                    <a:lnTo>
                      <a:pt x="2583" y="523"/>
                    </a:lnTo>
                    <a:lnTo>
                      <a:pt x="2583" y="523"/>
                    </a:lnTo>
                    <a:cubicBezTo>
                      <a:pt x="2583" y="523"/>
                      <a:pt x="2532" y="279"/>
                      <a:pt x="2675" y="50"/>
                    </a:cubicBezTo>
                    <a:lnTo>
                      <a:pt x="149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8276119D-BEDC-BD9D-30C7-15E86656D8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01732" y="10357072"/>
                <a:ext cx="3334280" cy="653671"/>
              </a:xfrm>
              <a:custGeom>
                <a:avLst/>
                <a:gdLst>
                  <a:gd name="T0" fmla="*/ 149 w 2676"/>
                  <a:gd name="T1" fmla="*/ 0 h 524"/>
                  <a:gd name="T2" fmla="*/ 149 w 2676"/>
                  <a:gd name="T3" fmla="*/ 0 h 524"/>
                  <a:gd name="T4" fmla="*/ 98 w 2676"/>
                  <a:gd name="T5" fmla="*/ 517 h 524"/>
                  <a:gd name="T6" fmla="*/ 2583 w 2676"/>
                  <a:gd name="T7" fmla="*/ 523 h 524"/>
                  <a:gd name="T8" fmla="*/ 2583 w 2676"/>
                  <a:gd name="T9" fmla="*/ 523 h 524"/>
                  <a:gd name="T10" fmla="*/ 2675 w 2676"/>
                  <a:gd name="T11" fmla="*/ 50 h 524"/>
                  <a:gd name="T12" fmla="*/ 149 w 2676"/>
                  <a:gd name="T13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76" h="524">
                    <a:moveTo>
                      <a:pt x="149" y="0"/>
                    </a:moveTo>
                    <a:lnTo>
                      <a:pt x="149" y="0"/>
                    </a:lnTo>
                    <a:cubicBezTo>
                      <a:pt x="149" y="0"/>
                      <a:pt x="0" y="180"/>
                      <a:pt x="98" y="517"/>
                    </a:cubicBezTo>
                    <a:lnTo>
                      <a:pt x="2583" y="523"/>
                    </a:lnTo>
                    <a:lnTo>
                      <a:pt x="2583" y="523"/>
                    </a:lnTo>
                    <a:cubicBezTo>
                      <a:pt x="2583" y="523"/>
                      <a:pt x="2532" y="279"/>
                      <a:pt x="2675" y="50"/>
                    </a:cubicBezTo>
                    <a:lnTo>
                      <a:pt x="149" y="0"/>
                    </a:lnTo>
                  </a:path>
                </a:pathLst>
              </a:custGeom>
              <a:solidFill>
                <a:schemeClr val="accent3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85C502E3-FC11-8AD7-EF6A-5DC8CC876E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0416" y="10142845"/>
                <a:ext cx="6256581" cy="280146"/>
              </a:xfrm>
              <a:custGeom>
                <a:avLst/>
                <a:gdLst>
                  <a:gd name="T0" fmla="*/ 133 w 5022"/>
                  <a:gd name="T1" fmla="*/ 135 h 223"/>
                  <a:gd name="T2" fmla="*/ 5013 w 5022"/>
                  <a:gd name="T3" fmla="*/ 222 h 223"/>
                  <a:gd name="T4" fmla="*/ 5013 w 5022"/>
                  <a:gd name="T5" fmla="*/ 222 h 223"/>
                  <a:gd name="T6" fmla="*/ 4991 w 5022"/>
                  <a:gd name="T7" fmla="*/ 78 h 223"/>
                  <a:gd name="T8" fmla="*/ 4991 w 5022"/>
                  <a:gd name="T9" fmla="*/ 78 h 223"/>
                  <a:gd name="T10" fmla="*/ 131 w 5022"/>
                  <a:gd name="T11" fmla="*/ 0 h 223"/>
                  <a:gd name="T12" fmla="*/ 131 w 5022"/>
                  <a:gd name="T13" fmla="*/ 0 h 223"/>
                  <a:gd name="T14" fmla="*/ 133 w 5022"/>
                  <a:gd name="T15" fmla="*/ 135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22" h="223">
                    <a:moveTo>
                      <a:pt x="133" y="135"/>
                    </a:moveTo>
                    <a:lnTo>
                      <a:pt x="5013" y="222"/>
                    </a:lnTo>
                    <a:lnTo>
                      <a:pt x="5013" y="222"/>
                    </a:lnTo>
                    <a:cubicBezTo>
                      <a:pt x="5013" y="222"/>
                      <a:pt x="5021" y="95"/>
                      <a:pt x="4991" y="78"/>
                    </a:cubicBezTo>
                    <a:lnTo>
                      <a:pt x="4991" y="78"/>
                    </a:lnTo>
                    <a:cubicBezTo>
                      <a:pt x="4960" y="60"/>
                      <a:pt x="131" y="0"/>
                      <a:pt x="131" y="0"/>
                    </a:cubicBezTo>
                    <a:lnTo>
                      <a:pt x="131" y="0"/>
                    </a:lnTo>
                    <a:cubicBezTo>
                      <a:pt x="131" y="0"/>
                      <a:pt x="0" y="94"/>
                      <a:pt x="133" y="135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0D3C963B-118A-1C7B-FAE1-09EC24E920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0416" y="10142845"/>
                <a:ext cx="6256581" cy="280146"/>
              </a:xfrm>
              <a:custGeom>
                <a:avLst/>
                <a:gdLst>
                  <a:gd name="T0" fmla="*/ 133 w 5022"/>
                  <a:gd name="T1" fmla="*/ 135 h 223"/>
                  <a:gd name="T2" fmla="*/ 5013 w 5022"/>
                  <a:gd name="T3" fmla="*/ 222 h 223"/>
                  <a:gd name="T4" fmla="*/ 5013 w 5022"/>
                  <a:gd name="T5" fmla="*/ 222 h 223"/>
                  <a:gd name="T6" fmla="*/ 4991 w 5022"/>
                  <a:gd name="T7" fmla="*/ 78 h 223"/>
                  <a:gd name="T8" fmla="*/ 4991 w 5022"/>
                  <a:gd name="T9" fmla="*/ 78 h 223"/>
                  <a:gd name="T10" fmla="*/ 131 w 5022"/>
                  <a:gd name="T11" fmla="*/ 0 h 223"/>
                  <a:gd name="T12" fmla="*/ 131 w 5022"/>
                  <a:gd name="T13" fmla="*/ 0 h 223"/>
                  <a:gd name="T14" fmla="*/ 133 w 5022"/>
                  <a:gd name="T15" fmla="*/ 135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22" h="223">
                    <a:moveTo>
                      <a:pt x="133" y="135"/>
                    </a:moveTo>
                    <a:lnTo>
                      <a:pt x="5013" y="222"/>
                    </a:lnTo>
                    <a:lnTo>
                      <a:pt x="5013" y="222"/>
                    </a:lnTo>
                    <a:cubicBezTo>
                      <a:pt x="5013" y="222"/>
                      <a:pt x="5021" y="95"/>
                      <a:pt x="4991" y="78"/>
                    </a:cubicBezTo>
                    <a:lnTo>
                      <a:pt x="4991" y="78"/>
                    </a:lnTo>
                    <a:cubicBezTo>
                      <a:pt x="4960" y="60"/>
                      <a:pt x="131" y="0"/>
                      <a:pt x="131" y="0"/>
                    </a:cubicBezTo>
                    <a:lnTo>
                      <a:pt x="131" y="0"/>
                    </a:lnTo>
                    <a:cubicBezTo>
                      <a:pt x="131" y="0"/>
                      <a:pt x="0" y="94"/>
                      <a:pt x="133" y="135"/>
                    </a:cubicBezTo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1922D490-1208-EB4B-AEF8-EE41241EF0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7087" y="10543836"/>
                <a:ext cx="3073717" cy="322838"/>
              </a:xfrm>
              <a:custGeom>
                <a:avLst/>
                <a:gdLst>
                  <a:gd name="connsiteX0" fmla="*/ 1550771 w 3073717"/>
                  <a:gd name="connsiteY0" fmla="*/ 252683 h 322838"/>
                  <a:gd name="connsiteX1" fmla="*/ 1552019 w 3073717"/>
                  <a:gd name="connsiteY1" fmla="*/ 252683 h 322838"/>
                  <a:gd name="connsiteX2" fmla="*/ 3001716 w 3073717"/>
                  <a:gd name="connsiteY2" fmla="*/ 275233 h 322838"/>
                  <a:gd name="connsiteX3" fmla="*/ 3025420 w 3073717"/>
                  <a:gd name="connsiteY3" fmla="*/ 299036 h 322838"/>
                  <a:gd name="connsiteX4" fmla="*/ 3000469 w 3073717"/>
                  <a:gd name="connsiteY4" fmla="*/ 322838 h 322838"/>
                  <a:gd name="connsiteX5" fmla="*/ 1550771 w 3073717"/>
                  <a:gd name="connsiteY5" fmla="*/ 300288 h 322838"/>
                  <a:gd name="connsiteX6" fmla="*/ 1527067 w 3073717"/>
                  <a:gd name="connsiteY6" fmla="*/ 276486 h 322838"/>
                  <a:gd name="connsiteX7" fmla="*/ 1550771 w 3073717"/>
                  <a:gd name="connsiteY7" fmla="*/ 252683 h 322838"/>
                  <a:gd name="connsiteX8" fmla="*/ 23704 w 3073717"/>
                  <a:gd name="connsiteY8" fmla="*/ 225213 h 322838"/>
                  <a:gd name="connsiteX9" fmla="*/ 1106615 w 3073717"/>
                  <a:gd name="connsiteY9" fmla="*/ 244389 h 322838"/>
                  <a:gd name="connsiteX10" fmla="*/ 1130319 w 3073717"/>
                  <a:gd name="connsiteY10" fmla="*/ 268359 h 322838"/>
                  <a:gd name="connsiteX11" fmla="*/ 1105367 w 3073717"/>
                  <a:gd name="connsiteY11" fmla="*/ 289932 h 322838"/>
                  <a:gd name="connsiteX12" fmla="*/ 23704 w 3073717"/>
                  <a:gd name="connsiteY12" fmla="*/ 270756 h 322838"/>
                  <a:gd name="connsiteX13" fmla="*/ 0 w 3073717"/>
                  <a:gd name="connsiteY13" fmla="*/ 247984 h 322838"/>
                  <a:gd name="connsiteX14" fmla="*/ 23704 w 3073717"/>
                  <a:gd name="connsiteY14" fmla="*/ 225213 h 322838"/>
                  <a:gd name="connsiteX15" fmla="*/ 641386 w 3073717"/>
                  <a:gd name="connsiteY15" fmla="*/ 0 h 322838"/>
                  <a:gd name="connsiteX16" fmla="*/ 3051184 w 3073717"/>
                  <a:gd name="connsiteY16" fmla="*/ 54668 h 322838"/>
                  <a:gd name="connsiteX17" fmla="*/ 3073612 w 3073717"/>
                  <a:gd name="connsiteY17" fmla="*/ 79517 h 322838"/>
                  <a:gd name="connsiteX18" fmla="*/ 3051184 w 3073717"/>
                  <a:gd name="connsiteY18" fmla="*/ 103124 h 322838"/>
                  <a:gd name="connsiteX19" fmla="*/ 3049938 w 3073717"/>
                  <a:gd name="connsiteY19" fmla="*/ 103124 h 322838"/>
                  <a:gd name="connsiteX20" fmla="*/ 638894 w 3073717"/>
                  <a:gd name="connsiteY20" fmla="*/ 48456 h 322838"/>
                  <a:gd name="connsiteX21" fmla="*/ 616466 w 3073717"/>
                  <a:gd name="connsiteY21" fmla="*/ 23607 h 322838"/>
                  <a:gd name="connsiteX22" fmla="*/ 641386 w 3073717"/>
                  <a:gd name="connsiteY22" fmla="*/ 0 h 322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073717" h="322838">
                    <a:moveTo>
                      <a:pt x="1550771" y="252683"/>
                    </a:moveTo>
                    <a:lnTo>
                      <a:pt x="1552019" y="252683"/>
                    </a:lnTo>
                    <a:lnTo>
                      <a:pt x="3001716" y="275233"/>
                    </a:lnTo>
                    <a:cubicBezTo>
                      <a:pt x="3015440" y="275233"/>
                      <a:pt x="3025420" y="285255"/>
                      <a:pt x="3025420" y="299036"/>
                    </a:cubicBezTo>
                    <a:cubicBezTo>
                      <a:pt x="3025420" y="312816"/>
                      <a:pt x="3014192" y="322838"/>
                      <a:pt x="3000469" y="322838"/>
                    </a:cubicBezTo>
                    <a:lnTo>
                      <a:pt x="1550771" y="300288"/>
                    </a:lnTo>
                    <a:cubicBezTo>
                      <a:pt x="1537048" y="299036"/>
                      <a:pt x="1527067" y="289013"/>
                      <a:pt x="1527067" y="276486"/>
                    </a:cubicBezTo>
                    <a:cubicBezTo>
                      <a:pt x="1527067" y="262705"/>
                      <a:pt x="1538295" y="252683"/>
                      <a:pt x="1550771" y="252683"/>
                    </a:cubicBezTo>
                    <a:close/>
                    <a:moveTo>
                      <a:pt x="23704" y="225213"/>
                    </a:moveTo>
                    <a:lnTo>
                      <a:pt x="1106615" y="244389"/>
                    </a:lnTo>
                    <a:cubicBezTo>
                      <a:pt x="1119091" y="244389"/>
                      <a:pt x="1130319" y="255175"/>
                      <a:pt x="1130319" y="268359"/>
                    </a:cubicBezTo>
                    <a:cubicBezTo>
                      <a:pt x="1129072" y="280344"/>
                      <a:pt x="1119091" y="289932"/>
                      <a:pt x="1105367" y="289932"/>
                    </a:cubicBezTo>
                    <a:lnTo>
                      <a:pt x="23704" y="270756"/>
                    </a:lnTo>
                    <a:cubicBezTo>
                      <a:pt x="9981" y="270756"/>
                      <a:pt x="0" y="259969"/>
                      <a:pt x="0" y="247984"/>
                    </a:cubicBezTo>
                    <a:cubicBezTo>
                      <a:pt x="0" y="234801"/>
                      <a:pt x="9981" y="225213"/>
                      <a:pt x="23704" y="225213"/>
                    </a:cubicBezTo>
                    <a:close/>
                    <a:moveTo>
                      <a:pt x="641386" y="0"/>
                    </a:moveTo>
                    <a:lnTo>
                      <a:pt x="3051184" y="54668"/>
                    </a:lnTo>
                    <a:cubicBezTo>
                      <a:pt x="3064890" y="54668"/>
                      <a:pt x="3074858" y="65850"/>
                      <a:pt x="3073612" y="79517"/>
                    </a:cubicBezTo>
                    <a:cubicBezTo>
                      <a:pt x="3073612" y="91941"/>
                      <a:pt x="3063644" y="103124"/>
                      <a:pt x="3051184" y="103124"/>
                    </a:cubicBezTo>
                    <a:cubicBezTo>
                      <a:pt x="3051184" y="103124"/>
                      <a:pt x="3051184" y="103124"/>
                      <a:pt x="3049938" y="103124"/>
                    </a:cubicBezTo>
                    <a:lnTo>
                      <a:pt x="638894" y="48456"/>
                    </a:lnTo>
                    <a:cubicBezTo>
                      <a:pt x="626434" y="47213"/>
                      <a:pt x="615220" y="37274"/>
                      <a:pt x="616466" y="23607"/>
                    </a:cubicBezTo>
                    <a:cubicBezTo>
                      <a:pt x="616466" y="9940"/>
                      <a:pt x="627680" y="0"/>
                      <a:pt x="641386" y="0"/>
                    </a:cubicBezTo>
                    <a:close/>
                  </a:path>
                </a:pathLst>
              </a:custGeom>
              <a:solidFill>
                <a:schemeClr val="accent4">
                  <a:alpha val="2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9B9025A4-4BE6-4532-AA15-E998A3D381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4122" y="10413497"/>
                <a:ext cx="2782363" cy="442199"/>
              </a:xfrm>
              <a:custGeom>
                <a:avLst/>
                <a:gdLst>
                  <a:gd name="connsiteX0" fmla="*/ 2777660 w 2782363"/>
                  <a:gd name="connsiteY0" fmla="*/ 55920 h 442199"/>
                  <a:gd name="connsiteX1" fmla="*/ 2781368 w 2782363"/>
                  <a:gd name="connsiteY1" fmla="*/ 68341 h 442199"/>
                  <a:gd name="connsiteX2" fmla="*/ 2760358 w 2782363"/>
                  <a:gd name="connsiteY2" fmla="*/ 428536 h 442199"/>
                  <a:gd name="connsiteX3" fmla="*/ 2754178 w 2782363"/>
                  <a:gd name="connsiteY3" fmla="*/ 442199 h 442199"/>
                  <a:gd name="connsiteX4" fmla="*/ 2750470 w 2782363"/>
                  <a:gd name="connsiteY4" fmla="*/ 442199 h 442199"/>
                  <a:gd name="connsiteX5" fmla="*/ 2743055 w 2782363"/>
                  <a:gd name="connsiteY5" fmla="*/ 435989 h 442199"/>
                  <a:gd name="connsiteX6" fmla="*/ 2764065 w 2782363"/>
                  <a:gd name="connsiteY6" fmla="*/ 59646 h 442199"/>
                  <a:gd name="connsiteX7" fmla="*/ 2777660 w 2782363"/>
                  <a:gd name="connsiteY7" fmla="*/ 55920 h 442199"/>
                  <a:gd name="connsiteX8" fmla="*/ 49640 w 2782363"/>
                  <a:gd name="connsiteY8" fmla="*/ 537 h 442199"/>
                  <a:gd name="connsiteX9" fmla="*/ 57364 w 2782363"/>
                  <a:gd name="connsiteY9" fmla="*/ 1006 h 442199"/>
                  <a:gd name="connsiteX10" fmla="*/ 61072 w 2782363"/>
                  <a:gd name="connsiteY10" fmla="*/ 14755 h 442199"/>
                  <a:gd name="connsiteX11" fmla="*/ 62308 w 2782363"/>
                  <a:gd name="connsiteY11" fmla="*/ 402229 h 442199"/>
                  <a:gd name="connsiteX12" fmla="*/ 57364 w 2782363"/>
                  <a:gd name="connsiteY12" fmla="*/ 414728 h 442199"/>
                  <a:gd name="connsiteX13" fmla="*/ 53657 w 2782363"/>
                  <a:gd name="connsiteY13" fmla="*/ 414728 h 442199"/>
                  <a:gd name="connsiteX14" fmla="*/ 45005 w 2782363"/>
                  <a:gd name="connsiteY14" fmla="*/ 408479 h 442199"/>
                  <a:gd name="connsiteX15" fmla="*/ 43769 w 2782363"/>
                  <a:gd name="connsiteY15" fmla="*/ 4756 h 442199"/>
                  <a:gd name="connsiteX16" fmla="*/ 49640 w 2782363"/>
                  <a:gd name="connsiteY16" fmla="*/ 537 h 442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782363" h="442199">
                    <a:moveTo>
                      <a:pt x="2777660" y="55920"/>
                    </a:moveTo>
                    <a:cubicBezTo>
                      <a:pt x="2781368" y="58404"/>
                      <a:pt x="2783840" y="63372"/>
                      <a:pt x="2781368" y="68341"/>
                    </a:cubicBezTo>
                    <a:cubicBezTo>
                      <a:pt x="2705977" y="212419"/>
                      <a:pt x="2728223" y="344077"/>
                      <a:pt x="2760358" y="428536"/>
                    </a:cubicBezTo>
                    <a:cubicBezTo>
                      <a:pt x="2761593" y="434747"/>
                      <a:pt x="2759122" y="439715"/>
                      <a:pt x="2754178" y="442199"/>
                    </a:cubicBezTo>
                    <a:cubicBezTo>
                      <a:pt x="2752942" y="442199"/>
                      <a:pt x="2752942" y="442199"/>
                      <a:pt x="2750470" y="442199"/>
                    </a:cubicBezTo>
                    <a:cubicBezTo>
                      <a:pt x="2746762" y="442199"/>
                      <a:pt x="2744290" y="439715"/>
                      <a:pt x="2743055" y="435989"/>
                    </a:cubicBezTo>
                    <a:cubicBezTo>
                      <a:pt x="2708449" y="347803"/>
                      <a:pt x="2686202" y="209935"/>
                      <a:pt x="2764065" y="59646"/>
                    </a:cubicBezTo>
                    <a:cubicBezTo>
                      <a:pt x="2766537" y="54678"/>
                      <a:pt x="2772717" y="53436"/>
                      <a:pt x="2777660" y="55920"/>
                    </a:cubicBezTo>
                    <a:close/>
                    <a:moveTo>
                      <a:pt x="49640" y="537"/>
                    </a:moveTo>
                    <a:cubicBezTo>
                      <a:pt x="52112" y="-244"/>
                      <a:pt x="54893" y="-244"/>
                      <a:pt x="57364" y="1006"/>
                    </a:cubicBezTo>
                    <a:cubicBezTo>
                      <a:pt x="61072" y="3506"/>
                      <a:pt x="63544" y="9755"/>
                      <a:pt x="61072" y="14755"/>
                    </a:cubicBezTo>
                    <a:cubicBezTo>
                      <a:pt x="-13083" y="149746"/>
                      <a:pt x="26466" y="300986"/>
                      <a:pt x="62308" y="402229"/>
                    </a:cubicBezTo>
                    <a:cubicBezTo>
                      <a:pt x="64780" y="405979"/>
                      <a:pt x="61072" y="410978"/>
                      <a:pt x="57364" y="414728"/>
                    </a:cubicBezTo>
                    <a:cubicBezTo>
                      <a:pt x="54892" y="414728"/>
                      <a:pt x="54892" y="414728"/>
                      <a:pt x="53657" y="414728"/>
                    </a:cubicBezTo>
                    <a:cubicBezTo>
                      <a:pt x="49949" y="414728"/>
                      <a:pt x="46241" y="410978"/>
                      <a:pt x="45005" y="408479"/>
                    </a:cubicBezTo>
                    <a:cubicBezTo>
                      <a:pt x="6691" y="303486"/>
                      <a:pt x="-32858" y="148496"/>
                      <a:pt x="43769" y="4756"/>
                    </a:cubicBezTo>
                    <a:cubicBezTo>
                      <a:pt x="45005" y="2881"/>
                      <a:pt x="47168" y="1319"/>
                      <a:pt x="49640" y="53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87" name="Freeform 36">
                <a:extLst>
                  <a:ext uri="{FF2B5EF4-FFF2-40B4-BE49-F238E27FC236}">
                    <a16:creationId xmlns:a16="http://schemas.microsoft.com/office/drawing/2014/main" id="{6F5C6CF0-7BC0-7DC7-F394-EEE56918F5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0841" y="10922856"/>
                <a:ext cx="6113760" cy="203244"/>
              </a:xfrm>
              <a:custGeom>
                <a:avLst/>
                <a:gdLst>
                  <a:gd name="T0" fmla="*/ 2378 w 4908"/>
                  <a:gd name="T1" fmla="*/ 32 h 164"/>
                  <a:gd name="T2" fmla="*/ 28 w 4908"/>
                  <a:gd name="T3" fmla="*/ 0 h 164"/>
                  <a:gd name="T4" fmla="*/ 0 w 4908"/>
                  <a:gd name="T5" fmla="*/ 0 h 164"/>
                  <a:gd name="T6" fmla="*/ 0 w 4908"/>
                  <a:gd name="T7" fmla="*/ 0 h 164"/>
                  <a:gd name="T8" fmla="*/ 65 w 4908"/>
                  <a:gd name="T9" fmla="*/ 106 h 164"/>
                  <a:gd name="T10" fmla="*/ 2526 w 4908"/>
                  <a:gd name="T11" fmla="*/ 135 h 164"/>
                  <a:gd name="T12" fmla="*/ 4907 w 4908"/>
                  <a:gd name="T13" fmla="*/ 163 h 164"/>
                  <a:gd name="T14" fmla="*/ 4907 w 4908"/>
                  <a:gd name="T15" fmla="*/ 68 h 164"/>
                  <a:gd name="T16" fmla="*/ 2378 w 4908"/>
                  <a:gd name="T17" fmla="*/ 32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8" h="164">
                    <a:moveTo>
                      <a:pt x="2378" y="32"/>
                    </a:moveTo>
                    <a:lnTo>
                      <a:pt x="28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31" y="70"/>
                      <a:pt x="65" y="106"/>
                      <a:pt x="65" y="106"/>
                    </a:cubicBezTo>
                    <a:lnTo>
                      <a:pt x="2526" y="135"/>
                    </a:lnTo>
                    <a:lnTo>
                      <a:pt x="4907" y="163"/>
                    </a:lnTo>
                    <a:lnTo>
                      <a:pt x="4907" y="68"/>
                    </a:lnTo>
                    <a:lnTo>
                      <a:pt x="2378" y="32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88" name="Freeform 37">
                <a:extLst>
                  <a:ext uri="{FF2B5EF4-FFF2-40B4-BE49-F238E27FC236}">
                    <a16:creationId xmlns:a16="http://schemas.microsoft.com/office/drawing/2014/main" id="{73A8580B-2800-01B7-E747-8B93D54F2A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0841" y="10922856"/>
                <a:ext cx="6113760" cy="203244"/>
              </a:xfrm>
              <a:custGeom>
                <a:avLst/>
                <a:gdLst>
                  <a:gd name="T0" fmla="*/ 2378 w 4908"/>
                  <a:gd name="T1" fmla="*/ 32 h 164"/>
                  <a:gd name="T2" fmla="*/ 28 w 4908"/>
                  <a:gd name="T3" fmla="*/ 0 h 164"/>
                  <a:gd name="T4" fmla="*/ 0 w 4908"/>
                  <a:gd name="T5" fmla="*/ 0 h 164"/>
                  <a:gd name="T6" fmla="*/ 0 w 4908"/>
                  <a:gd name="T7" fmla="*/ 0 h 164"/>
                  <a:gd name="T8" fmla="*/ 65 w 4908"/>
                  <a:gd name="T9" fmla="*/ 106 h 164"/>
                  <a:gd name="T10" fmla="*/ 2526 w 4908"/>
                  <a:gd name="T11" fmla="*/ 135 h 164"/>
                  <a:gd name="T12" fmla="*/ 4907 w 4908"/>
                  <a:gd name="T13" fmla="*/ 163 h 164"/>
                  <a:gd name="T14" fmla="*/ 4907 w 4908"/>
                  <a:gd name="T15" fmla="*/ 68 h 164"/>
                  <a:gd name="T16" fmla="*/ 2378 w 4908"/>
                  <a:gd name="T17" fmla="*/ 32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8" h="164">
                    <a:moveTo>
                      <a:pt x="2378" y="32"/>
                    </a:moveTo>
                    <a:lnTo>
                      <a:pt x="28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31" y="70"/>
                      <a:pt x="65" y="106"/>
                      <a:pt x="65" y="106"/>
                    </a:cubicBezTo>
                    <a:lnTo>
                      <a:pt x="2526" y="135"/>
                    </a:lnTo>
                    <a:lnTo>
                      <a:pt x="4907" y="163"/>
                    </a:lnTo>
                    <a:lnTo>
                      <a:pt x="4907" y="68"/>
                    </a:lnTo>
                    <a:lnTo>
                      <a:pt x="2378" y="32"/>
                    </a:lnTo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89" name="Freeform 38">
                <a:extLst>
                  <a:ext uri="{FF2B5EF4-FFF2-40B4-BE49-F238E27FC236}">
                    <a16:creationId xmlns:a16="http://schemas.microsoft.com/office/drawing/2014/main" id="{8C9D93D4-2637-B2E3-33FB-4FBEC1103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04779" y="11043704"/>
                <a:ext cx="7305752" cy="98874"/>
              </a:xfrm>
              <a:custGeom>
                <a:avLst/>
                <a:gdLst>
                  <a:gd name="T0" fmla="*/ 5854 w 5867"/>
                  <a:gd name="T1" fmla="*/ 80 h 81"/>
                  <a:gd name="T2" fmla="*/ 5854 w 5867"/>
                  <a:gd name="T3" fmla="*/ 80 h 81"/>
                  <a:gd name="T4" fmla="*/ 11 w 5867"/>
                  <a:gd name="T5" fmla="*/ 23 h 81"/>
                  <a:gd name="T6" fmla="*/ 11 w 5867"/>
                  <a:gd name="T7" fmla="*/ 23 h 81"/>
                  <a:gd name="T8" fmla="*/ 0 w 5867"/>
                  <a:gd name="T9" fmla="*/ 11 h 81"/>
                  <a:gd name="T10" fmla="*/ 0 w 5867"/>
                  <a:gd name="T11" fmla="*/ 11 h 81"/>
                  <a:gd name="T12" fmla="*/ 11 w 5867"/>
                  <a:gd name="T13" fmla="*/ 0 h 81"/>
                  <a:gd name="T14" fmla="*/ 11 w 5867"/>
                  <a:gd name="T15" fmla="*/ 0 h 81"/>
                  <a:gd name="T16" fmla="*/ 5854 w 5867"/>
                  <a:gd name="T17" fmla="*/ 57 h 81"/>
                  <a:gd name="T18" fmla="*/ 5854 w 5867"/>
                  <a:gd name="T19" fmla="*/ 57 h 81"/>
                  <a:gd name="T20" fmla="*/ 5866 w 5867"/>
                  <a:gd name="T21" fmla="*/ 68 h 81"/>
                  <a:gd name="T22" fmla="*/ 5866 w 5867"/>
                  <a:gd name="T23" fmla="*/ 68 h 81"/>
                  <a:gd name="T24" fmla="*/ 5854 w 5867"/>
                  <a:gd name="T25" fmla="*/ 8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67" h="81">
                    <a:moveTo>
                      <a:pt x="5854" y="80"/>
                    </a:moveTo>
                    <a:lnTo>
                      <a:pt x="5854" y="80"/>
                    </a:lnTo>
                    <a:lnTo>
                      <a:pt x="11" y="23"/>
                    </a:lnTo>
                    <a:lnTo>
                      <a:pt x="11" y="23"/>
                    </a:lnTo>
                    <a:cubicBezTo>
                      <a:pt x="5" y="23"/>
                      <a:pt x="0" y="17"/>
                      <a:pt x="0" y="11"/>
                    </a:cubicBezTo>
                    <a:lnTo>
                      <a:pt x="0" y="11"/>
                    </a:lnTo>
                    <a:cubicBezTo>
                      <a:pt x="0" y="5"/>
                      <a:pt x="5" y="0"/>
                      <a:pt x="11" y="0"/>
                    </a:cubicBezTo>
                    <a:lnTo>
                      <a:pt x="11" y="0"/>
                    </a:lnTo>
                    <a:lnTo>
                      <a:pt x="5854" y="57"/>
                    </a:lnTo>
                    <a:lnTo>
                      <a:pt x="5854" y="57"/>
                    </a:lnTo>
                    <a:cubicBezTo>
                      <a:pt x="5861" y="57"/>
                      <a:pt x="5866" y="62"/>
                      <a:pt x="5866" y="68"/>
                    </a:cubicBezTo>
                    <a:lnTo>
                      <a:pt x="5866" y="68"/>
                    </a:lnTo>
                    <a:cubicBezTo>
                      <a:pt x="5866" y="75"/>
                      <a:pt x="5860" y="80"/>
                      <a:pt x="5854" y="80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1460276-C066-5C10-6418-A5D3CAD0752A}"/>
                </a:ext>
              </a:extLst>
            </p:cNvPr>
            <p:cNvGrpSpPr/>
            <p:nvPr/>
          </p:nvGrpSpPr>
          <p:grpSpPr>
            <a:xfrm>
              <a:off x="5970692" y="9121137"/>
              <a:ext cx="6322501" cy="1115089"/>
              <a:chOff x="5970692" y="9121137"/>
              <a:chExt cx="6322501" cy="1115089"/>
            </a:xfrm>
          </p:grpSpPr>
          <p:sp>
            <p:nvSpPr>
              <p:cNvPr id="70" name="Freeform 40">
                <a:extLst>
                  <a:ext uri="{FF2B5EF4-FFF2-40B4-BE49-F238E27FC236}">
                    <a16:creationId xmlns:a16="http://schemas.microsoft.com/office/drawing/2014/main" id="{530274CD-17FB-B469-1A50-A107EC65C6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7" y="9258466"/>
                <a:ext cx="6141226" cy="972268"/>
              </a:xfrm>
              <a:custGeom>
                <a:avLst/>
                <a:gdLst>
                  <a:gd name="T0" fmla="*/ 4734 w 4928"/>
                  <a:gd name="T1" fmla="*/ 14 h 781"/>
                  <a:gd name="T2" fmla="*/ 3257 w 4928"/>
                  <a:gd name="T3" fmla="*/ 0 h 781"/>
                  <a:gd name="T4" fmla="*/ 3257 w 4928"/>
                  <a:gd name="T5" fmla="*/ 0 h 781"/>
                  <a:gd name="T6" fmla="*/ 3257 w 4928"/>
                  <a:gd name="T7" fmla="*/ 0 h 781"/>
                  <a:gd name="T8" fmla="*/ 3257 w 4928"/>
                  <a:gd name="T9" fmla="*/ 0 h 781"/>
                  <a:gd name="T10" fmla="*/ 3258 w 4928"/>
                  <a:gd name="T11" fmla="*/ 1 h 781"/>
                  <a:gd name="T12" fmla="*/ 3257 w 4928"/>
                  <a:gd name="T13" fmla="*/ 1 h 781"/>
                  <a:gd name="T14" fmla="*/ 3257 w 4928"/>
                  <a:gd name="T15" fmla="*/ 1 h 781"/>
                  <a:gd name="T16" fmla="*/ 3244 w 4928"/>
                  <a:gd name="T17" fmla="*/ 726 h 781"/>
                  <a:gd name="T18" fmla="*/ 3244 w 4928"/>
                  <a:gd name="T19" fmla="*/ 726 h 781"/>
                  <a:gd name="T20" fmla="*/ 3244 w 4928"/>
                  <a:gd name="T21" fmla="*/ 726 h 781"/>
                  <a:gd name="T22" fmla="*/ 107 w 4928"/>
                  <a:gd name="T23" fmla="*/ 715 h 781"/>
                  <a:gd name="T24" fmla="*/ 0 w 4928"/>
                  <a:gd name="T25" fmla="*/ 713 h 781"/>
                  <a:gd name="T26" fmla="*/ 4741 w 4928"/>
                  <a:gd name="T27" fmla="*/ 780 h 781"/>
                  <a:gd name="T28" fmla="*/ 4741 w 4928"/>
                  <a:gd name="T29" fmla="*/ 780 h 781"/>
                  <a:gd name="T30" fmla="*/ 4734 w 4928"/>
                  <a:gd name="T31" fmla="*/ 14 h 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928" h="781">
                    <a:moveTo>
                      <a:pt x="4734" y="14"/>
                    </a:moveTo>
                    <a:lnTo>
                      <a:pt x="3257" y="0"/>
                    </a:lnTo>
                    <a:lnTo>
                      <a:pt x="3257" y="0"/>
                    </a:lnTo>
                    <a:lnTo>
                      <a:pt x="3257" y="0"/>
                    </a:lnTo>
                    <a:lnTo>
                      <a:pt x="3257" y="0"/>
                    </a:lnTo>
                    <a:cubicBezTo>
                      <a:pt x="3257" y="0"/>
                      <a:pt x="3257" y="1"/>
                      <a:pt x="3258" y="1"/>
                    </a:cubicBezTo>
                    <a:lnTo>
                      <a:pt x="3257" y="1"/>
                    </a:lnTo>
                    <a:lnTo>
                      <a:pt x="3257" y="1"/>
                    </a:lnTo>
                    <a:cubicBezTo>
                      <a:pt x="3257" y="1"/>
                      <a:pt x="3540" y="348"/>
                      <a:pt x="3244" y="726"/>
                    </a:cubicBezTo>
                    <a:lnTo>
                      <a:pt x="3244" y="726"/>
                    </a:lnTo>
                    <a:lnTo>
                      <a:pt x="3244" y="726"/>
                    </a:lnTo>
                    <a:lnTo>
                      <a:pt x="107" y="715"/>
                    </a:lnTo>
                    <a:lnTo>
                      <a:pt x="0" y="713"/>
                    </a:lnTo>
                    <a:lnTo>
                      <a:pt x="4741" y="780"/>
                    </a:lnTo>
                    <a:lnTo>
                      <a:pt x="4741" y="780"/>
                    </a:lnTo>
                    <a:cubicBezTo>
                      <a:pt x="4741" y="780"/>
                      <a:pt x="4927" y="351"/>
                      <a:pt x="4734" y="1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71" name="Freeform 41">
                <a:extLst>
                  <a:ext uri="{FF2B5EF4-FFF2-40B4-BE49-F238E27FC236}">
                    <a16:creationId xmlns:a16="http://schemas.microsoft.com/office/drawing/2014/main" id="{8B55A348-64B0-A176-628D-F3F238DB90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5" y="9220011"/>
                <a:ext cx="4410915" cy="944804"/>
              </a:xfrm>
              <a:custGeom>
                <a:avLst/>
                <a:gdLst>
                  <a:gd name="T0" fmla="*/ 3244 w 3541"/>
                  <a:gd name="T1" fmla="*/ 756 h 757"/>
                  <a:gd name="T2" fmla="*/ 3244 w 3541"/>
                  <a:gd name="T3" fmla="*/ 756 h 757"/>
                  <a:gd name="T4" fmla="*/ 3244 w 3541"/>
                  <a:gd name="T5" fmla="*/ 756 h 757"/>
                  <a:gd name="T6" fmla="*/ 3244 w 3541"/>
                  <a:gd name="T7" fmla="*/ 756 h 757"/>
                  <a:gd name="T8" fmla="*/ 3257 w 3541"/>
                  <a:gd name="T9" fmla="*/ 31 h 757"/>
                  <a:gd name="T10" fmla="*/ 3258 w 3541"/>
                  <a:gd name="T11" fmla="*/ 31 h 757"/>
                  <a:gd name="T12" fmla="*/ 3258 w 3541"/>
                  <a:gd name="T13" fmla="*/ 31 h 757"/>
                  <a:gd name="T14" fmla="*/ 3257 w 3541"/>
                  <a:gd name="T15" fmla="*/ 30 h 757"/>
                  <a:gd name="T16" fmla="*/ 3257 w 3541"/>
                  <a:gd name="T17" fmla="*/ 30 h 757"/>
                  <a:gd name="T18" fmla="*/ 3257 w 3541"/>
                  <a:gd name="T19" fmla="*/ 30 h 757"/>
                  <a:gd name="T20" fmla="*/ 39 w 3541"/>
                  <a:gd name="T21" fmla="*/ 0 h 757"/>
                  <a:gd name="T22" fmla="*/ 39 w 3541"/>
                  <a:gd name="T23" fmla="*/ 0 h 757"/>
                  <a:gd name="T24" fmla="*/ 0 w 3541"/>
                  <a:gd name="T25" fmla="*/ 743 h 757"/>
                  <a:gd name="T26" fmla="*/ 107 w 3541"/>
                  <a:gd name="T27" fmla="*/ 745 h 757"/>
                  <a:gd name="T28" fmla="*/ 3244 w 3541"/>
                  <a:gd name="T29" fmla="*/ 756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41" h="757">
                    <a:moveTo>
                      <a:pt x="3244" y="756"/>
                    </a:moveTo>
                    <a:lnTo>
                      <a:pt x="3244" y="756"/>
                    </a:lnTo>
                    <a:lnTo>
                      <a:pt x="3244" y="756"/>
                    </a:lnTo>
                    <a:lnTo>
                      <a:pt x="3244" y="756"/>
                    </a:lnTo>
                    <a:cubicBezTo>
                      <a:pt x="3540" y="378"/>
                      <a:pt x="3257" y="31"/>
                      <a:pt x="3257" y="31"/>
                    </a:cubicBezTo>
                    <a:lnTo>
                      <a:pt x="3258" y="31"/>
                    </a:lnTo>
                    <a:lnTo>
                      <a:pt x="3258" y="31"/>
                    </a:lnTo>
                    <a:cubicBezTo>
                      <a:pt x="3257" y="31"/>
                      <a:pt x="3257" y="30"/>
                      <a:pt x="3257" y="30"/>
                    </a:cubicBezTo>
                    <a:lnTo>
                      <a:pt x="3257" y="30"/>
                    </a:lnTo>
                    <a:lnTo>
                      <a:pt x="3257" y="30"/>
                    </a:lnTo>
                    <a:lnTo>
                      <a:pt x="39" y="0"/>
                    </a:lnTo>
                    <a:lnTo>
                      <a:pt x="39" y="0"/>
                    </a:lnTo>
                    <a:cubicBezTo>
                      <a:pt x="39" y="0"/>
                      <a:pt x="328" y="246"/>
                      <a:pt x="0" y="743"/>
                    </a:cubicBezTo>
                    <a:lnTo>
                      <a:pt x="107" y="745"/>
                    </a:lnTo>
                    <a:lnTo>
                      <a:pt x="3244" y="75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72" name="Freeform 42">
                <a:extLst>
                  <a:ext uri="{FF2B5EF4-FFF2-40B4-BE49-F238E27FC236}">
                    <a16:creationId xmlns:a16="http://schemas.microsoft.com/office/drawing/2014/main" id="{4BC88E29-396B-5CB8-15EC-66B61DB39E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5" y="9220011"/>
                <a:ext cx="4410915" cy="944804"/>
              </a:xfrm>
              <a:custGeom>
                <a:avLst/>
                <a:gdLst>
                  <a:gd name="T0" fmla="*/ 3244 w 3541"/>
                  <a:gd name="T1" fmla="*/ 756 h 757"/>
                  <a:gd name="T2" fmla="*/ 3244 w 3541"/>
                  <a:gd name="T3" fmla="*/ 756 h 757"/>
                  <a:gd name="T4" fmla="*/ 3244 w 3541"/>
                  <a:gd name="T5" fmla="*/ 756 h 757"/>
                  <a:gd name="T6" fmla="*/ 3244 w 3541"/>
                  <a:gd name="T7" fmla="*/ 756 h 757"/>
                  <a:gd name="T8" fmla="*/ 3257 w 3541"/>
                  <a:gd name="T9" fmla="*/ 31 h 757"/>
                  <a:gd name="T10" fmla="*/ 3258 w 3541"/>
                  <a:gd name="T11" fmla="*/ 31 h 757"/>
                  <a:gd name="T12" fmla="*/ 3258 w 3541"/>
                  <a:gd name="T13" fmla="*/ 31 h 757"/>
                  <a:gd name="T14" fmla="*/ 3257 w 3541"/>
                  <a:gd name="T15" fmla="*/ 30 h 757"/>
                  <a:gd name="T16" fmla="*/ 3257 w 3541"/>
                  <a:gd name="T17" fmla="*/ 30 h 757"/>
                  <a:gd name="T18" fmla="*/ 3257 w 3541"/>
                  <a:gd name="T19" fmla="*/ 30 h 757"/>
                  <a:gd name="T20" fmla="*/ 39 w 3541"/>
                  <a:gd name="T21" fmla="*/ 0 h 757"/>
                  <a:gd name="T22" fmla="*/ 39 w 3541"/>
                  <a:gd name="T23" fmla="*/ 0 h 757"/>
                  <a:gd name="T24" fmla="*/ 0 w 3541"/>
                  <a:gd name="T25" fmla="*/ 743 h 757"/>
                  <a:gd name="T26" fmla="*/ 107 w 3541"/>
                  <a:gd name="T27" fmla="*/ 745 h 757"/>
                  <a:gd name="T28" fmla="*/ 3244 w 3541"/>
                  <a:gd name="T29" fmla="*/ 756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41" h="757">
                    <a:moveTo>
                      <a:pt x="3244" y="756"/>
                    </a:moveTo>
                    <a:lnTo>
                      <a:pt x="3244" y="756"/>
                    </a:lnTo>
                    <a:lnTo>
                      <a:pt x="3244" y="756"/>
                    </a:lnTo>
                    <a:lnTo>
                      <a:pt x="3244" y="756"/>
                    </a:lnTo>
                    <a:cubicBezTo>
                      <a:pt x="3540" y="378"/>
                      <a:pt x="3257" y="31"/>
                      <a:pt x="3257" y="31"/>
                    </a:cubicBezTo>
                    <a:lnTo>
                      <a:pt x="3258" y="31"/>
                    </a:lnTo>
                    <a:lnTo>
                      <a:pt x="3258" y="31"/>
                    </a:lnTo>
                    <a:cubicBezTo>
                      <a:pt x="3257" y="31"/>
                      <a:pt x="3257" y="30"/>
                      <a:pt x="3257" y="30"/>
                    </a:cubicBezTo>
                    <a:lnTo>
                      <a:pt x="3257" y="30"/>
                    </a:lnTo>
                    <a:lnTo>
                      <a:pt x="3257" y="30"/>
                    </a:lnTo>
                    <a:lnTo>
                      <a:pt x="39" y="0"/>
                    </a:lnTo>
                    <a:lnTo>
                      <a:pt x="39" y="0"/>
                    </a:lnTo>
                    <a:cubicBezTo>
                      <a:pt x="39" y="0"/>
                      <a:pt x="328" y="246"/>
                      <a:pt x="0" y="743"/>
                    </a:cubicBezTo>
                    <a:lnTo>
                      <a:pt x="107" y="745"/>
                    </a:lnTo>
                    <a:lnTo>
                      <a:pt x="3244" y="756"/>
                    </a:lnTo>
                  </a:path>
                </a:pathLst>
              </a:custGeom>
              <a:solidFill>
                <a:schemeClr val="accent3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73" name="Freeform 43">
                <a:extLst>
                  <a:ext uri="{FF2B5EF4-FFF2-40B4-BE49-F238E27FC236}">
                    <a16:creationId xmlns:a16="http://schemas.microsoft.com/office/drawing/2014/main" id="{C4009350-ED8B-28A6-1FDC-DB3B3E59B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89354" y="9258466"/>
                <a:ext cx="455925" cy="906351"/>
              </a:xfrm>
              <a:custGeom>
                <a:avLst/>
                <a:gdLst>
                  <a:gd name="T0" fmla="*/ 68 w 366"/>
                  <a:gd name="T1" fmla="*/ 725 h 726"/>
                  <a:gd name="T2" fmla="*/ 68 w 366"/>
                  <a:gd name="T3" fmla="*/ 725 h 726"/>
                  <a:gd name="T4" fmla="*/ 82 w 366"/>
                  <a:gd name="T5" fmla="*/ 0 h 726"/>
                  <a:gd name="T6" fmla="*/ 13 w 366"/>
                  <a:gd name="T7" fmla="*/ 0 h 726"/>
                  <a:gd name="T8" fmla="*/ 13 w 366"/>
                  <a:gd name="T9" fmla="*/ 0 h 726"/>
                  <a:gd name="T10" fmla="*/ 0 w 366"/>
                  <a:gd name="T11" fmla="*/ 725 h 726"/>
                  <a:gd name="T12" fmla="*/ 68 w 366"/>
                  <a:gd name="T13" fmla="*/ 725 h 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6" h="726">
                    <a:moveTo>
                      <a:pt x="68" y="725"/>
                    </a:moveTo>
                    <a:lnTo>
                      <a:pt x="68" y="725"/>
                    </a:lnTo>
                    <a:cubicBezTo>
                      <a:pt x="365" y="347"/>
                      <a:pt x="82" y="0"/>
                      <a:pt x="82" y="0"/>
                    </a:cubicBezTo>
                    <a:lnTo>
                      <a:pt x="13" y="0"/>
                    </a:lnTo>
                    <a:lnTo>
                      <a:pt x="13" y="0"/>
                    </a:lnTo>
                    <a:cubicBezTo>
                      <a:pt x="13" y="0"/>
                      <a:pt x="296" y="347"/>
                      <a:pt x="0" y="725"/>
                    </a:cubicBezTo>
                    <a:lnTo>
                      <a:pt x="68" y="725"/>
                    </a:ln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92AFB1BE-6202-B940-9D66-8C57F2B371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6915" y="9435933"/>
                <a:ext cx="1551260" cy="612283"/>
              </a:xfrm>
              <a:custGeom>
                <a:avLst/>
                <a:gdLst>
                  <a:gd name="connsiteX0" fmla="*/ 49988 w 1551260"/>
                  <a:gd name="connsiteY0" fmla="*/ 10544 h 612283"/>
                  <a:gd name="connsiteX1" fmla="*/ 62347 w 1551260"/>
                  <a:gd name="connsiteY1" fmla="*/ 16787 h 612283"/>
                  <a:gd name="connsiteX2" fmla="*/ 17853 w 1551260"/>
                  <a:gd name="connsiteY2" fmla="*/ 607289 h 612283"/>
                  <a:gd name="connsiteX3" fmla="*/ 10437 w 1551260"/>
                  <a:gd name="connsiteY3" fmla="*/ 612283 h 612283"/>
                  <a:gd name="connsiteX4" fmla="*/ 5494 w 1551260"/>
                  <a:gd name="connsiteY4" fmla="*/ 611034 h 612283"/>
                  <a:gd name="connsiteX5" fmla="*/ 1786 w 1551260"/>
                  <a:gd name="connsiteY5" fmla="*/ 597302 h 612283"/>
                  <a:gd name="connsiteX6" fmla="*/ 43808 w 1551260"/>
                  <a:gd name="connsiteY6" fmla="*/ 23029 h 612283"/>
                  <a:gd name="connsiteX7" fmla="*/ 49988 w 1551260"/>
                  <a:gd name="connsiteY7" fmla="*/ 10544 h 612283"/>
                  <a:gd name="connsiteX8" fmla="*/ 1493848 w 1551260"/>
                  <a:gd name="connsiteY8" fmla="*/ 808 h 612283"/>
                  <a:gd name="connsiteX9" fmla="*/ 1506311 w 1551260"/>
                  <a:gd name="connsiteY9" fmla="*/ 5802 h 612283"/>
                  <a:gd name="connsiteX10" fmla="*/ 1461445 w 1551260"/>
                  <a:gd name="connsiteY10" fmla="*/ 596304 h 612283"/>
                  <a:gd name="connsiteX11" fmla="*/ 1453967 w 1551260"/>
                  <a:gd name="connsiteY11" fmla="*/ 601298 h 612283"/>
                  <a:gd name="connsiteX12" fmla="*/ 1448982 w 1551260"/>
                  <a:gd name="connsiteY12" fmla="*/ 600049 h 612283"/>
                  <a:gd name="connsiteX13" fmla="*/ 1445243 w 1551260"/>
                  <a:gd name="connsiteY13" fmla="*/ 587565 h 612283"/>
                  <a:gd name="connsiteX14" fmla="*/ 1488863 w 1551260"/>
                  <a:gd name="connsiteY14" fmla="*/ 13292 h 612283"/>
                  <a:gd name="connsiteX15" fmla="*/ 1493848 w 1551260"/>
                  <a:gd name="connsiteY15" fmla="*/ 808 h 612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51260" h="612283">
                    <a:moveTo>
                      <a:pt x="49988" y="10544"/>
                    </a:moveTo>
                    <a:cubicBezTo>
                      <a:pt x="54932" y="9296"/>
                      <a:pt x="61111" y="11793"/>
                      <a:pt x="62347" y="16787"/>
                    </a:cubicBezTo>
                    <a:cubicBezTo>
                      <a:pt x="111785" y="156609"/>
                      <a:pt x="145156" y="372586"/>
                      <a:pt x="17853" y="607289"/>
                    </a:cubicBezTo>
                    <a:cubicBezTo>
                      <a:pt x="16617" y="609786"/>
                      <a:pt x="12909" y="612283"/>
                      <a:pt x="10437" y="612283"/>
                    </a:cubicBezTo>
                    <a:cubicBezTo>
                      <a:pt x="7966" y="612283"/>
                      <a:pt x="6730" y="612283"/>
                      <a:pt x="5494" y="611034"/>
                    </a:cubicBezTo>
                    <a:cubicBezTo>
                      <a:pt x="550" y="608537"/>
                      <a:pt x="-1922" y="602295"/>
                      <a:pt x="1786" y="597302"/>
                    </a:cubicBezTo>
                    <a:cubicBezTo>
                      <a:pt x="125381" y="370089"/>
                      <a:pt x="93246" y="159106"/>
                      <a:pt x="43808" y="23029"/>
                    </a:cubicBezTo>
                    <a:cubicBezTo>
                      <a:pt x="42572" y="18035"/>
                      <a:pt x="45044" y="13041"/>
                      <a:pt x="49988" y="10544"/>
                    </a:cubicBezTo>
                    <a:close/>
                    <a:moveTo>
                      <a:pt x="1493848" y="808"/>
                    </a:moveTo>
                    <a:cubicBezTo>
                      <a:pt x="1498834" y="-1689"/>
                      <a:pt x="1505065" y="2056"/>
                      <a:pt x="1506311" y="5802"/>
                    </a:cubicBezTo>
                    <a:cubicBezTo>
                      <a:pt x="1557410" y="145624"/>
                      <a:pt x="1589814" y="361601"/>
                      <a:pt x="1461445" y="596304"/>
                    </a:cubicBezTo>
                    <a:cubicBezTo>
                      <a:pt x="1460198" y="598801"/>
                      <a:pt x="1457706" y="601298"/>
                      <a:pt x="1453967" y="601298"/>
                    </a:cubicBezTo>
                    <a:cubicBezTo>
                      <a:pt x="1451474" y="601298"/>
                      <a:pt x="1450228" y="601298"/>
                      <a:pt x="1448982" y="600049"/>
                    </a:cubicBezTo>
                    <a:cubicBezTo>
                      <a:pt x="1443996" y="597552"/>
                      <a:pt x="1442750" y="591310"/>
                      <a:pt x="1445243" y="587565"/>
                    </a:cubicBezTo>
                    <a:cubicBezTo>
                      <a:pt x="1569873" y="359104"/>
                      <a:pt x="1537469" y="149370"/>
                      <a:pt x="1488863" y="13292"/>
                    </a:cubicBezTo>
                    <a:cubicBezTo>
                      <a:pt x="1486371" y="8298"/>
                      <a:pt x="1488863" y="2056"/>
                      <a:pt x="1493848" y="80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3EB713C6-5CE4-2EB7-0B84-5AD2801296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8728" y="9357340"/>
                <a:ext cx="3975723" cy="597458"/>
              </a:xfrm>
              <a:custGeom>
                <a:avLst/>
                <a:gdLst>
                  <a:gd name="connsiteX0" fmla="*/ 24915 w 3975723"/>
                  <a:gd name="connsiteY0" fmla="*/ 521838 h 597458"/>
                  <a:gd name="connsiteX1" fmla="*/ 1948334 w 3975723"/>
                  <a:gd name="connsiteY1" fmla="*/ 548754 h 597458"/>
                  <a:gd name="connsiteX2" fmla="*/ 1970757 w 3975723"/>
                  <a:gd name="connsiteY2" fmla="*/ 573106 h 597458"/>
                  <a:gd name="connsiteX3" fmla="*/ 1947088 w 3975723"/>
                  <a:gd name="connsiteY3" fmla="*/ 597458 h 597458"/>
                  <a:gd name="connsiteX4" fmla="*/ 23669 w 3975723"/>
                  <a:gd name="connsiteY4" fmla="*/ 571824 h 597458"/>
                  <a:gd name="connsiteX5" fmla="*/ 0 w 3975723"/>
                  <a:gd name="connsiteY5" fmla="*/ 546190 h 597458"/>
                  <a:gd name="connsiteX6" fmla="*/ 24915 w 3975723"/>
                  <a:gd name="connsiteY6" fmla="*/ 521838 h 597458"/>
                  <a:gd name="connsiteX7" fmla="*/ 3872618 w 3975723"/>
                  <a:gd name="connsiteY7" fmla="*/ 516347 h 597458"/>
                  <a:gd name="connsiteX8" fmla="*/ 3897570 w 3975723"/>
                  <a:gd name="connsiteY8" fmla="*/ 539739 h 597458"/>
                  <a:gd name="connsiteX9" fmla="*/ 3875114 w 3975723"/>
                  <a:gd name="connsiteY9" fmla="*/ 564363 h 597458"/>
                  <a:gd name="connsiteX10" fmla="*/ 3188947 w 3975723"/>
                  <a:gd name="connsiteY10" fmla="*/ 586524 h 597458"/>
                  <a:gd name="connsiteX11" fmla="*/ 3163996 w 3975723"/>
                  <a:gd name="connsiteY11" fmla="*/ 564363 h 597458"/>
                  <a:gd name="connsiteX12" fmla="*/ 3187700 w 3975723"/>
                  <a:gd name="connsiteY12" fmla="*/ 539739 h 597458"/>
                  <a:gd name="connsiteX13" fmla="*/ 2830570 w 3975723"/>
                  <a:gd name="connsiteY13" fmla="*/ 307611 h 597458"/>
                  <a:gd name="connsiteX14" fmla="*/ 3952098 w 3975723"/>
                  <a:gd name="connsiteY14" fmla="*/ 310227 h 597458"/>
                  <a:gd name="connsiteX15" fmla="*/ 3975723 w 3975723"/>
                  <a:gd name="connsiteY15" fmla="*/ 336384 h 597458"/>
                  <a:gd name="connsiteX16" fmla="*/ 3952098 w 3975723"/>
                  <a:gd name="connsiteY16" fmla="*/ 361233 h 597458"/>
                  <a:gd name="connsiteX17" fmla="*/ 2830570 w 3975723"/>
                  <a:gd name="connsiteY17" fmla="*/ 357310 h 597458"/>
                  <a:gd name="connsiteX18" fmla="*/ 2806946 w 3975723"/>
                  <a:gd name="connsiteY18" fmla="*/ 332460 h 597458"/>
                  <a:gd name="connsiteX19" fmla="*/ 2830570 w 3975723"/>
                  <a:gd name="connsiteY19" fmla="*/ 307611 h 597458"/>
                  <a:gd name="connsiteX20" fmla="*/ 167741 w 3975723"/>
                  <a:gd name="connsiteY20" fmla="*/ 274650 h 597458"/>
                  <a:gd name="connsiteX21" fmla="*/ 2659930 w 3975723"/>
                  <a:gd name="connsiteY21" fmla="*/ 306340 h 597458"/>
                  <a:gd name="connsiteX22" fmla="*/ 2683606 w 3975723"/>
                  <a:gd name="connsiteY22" fmla="*/ 330425 h 597458"/>
                  <a:gd name="connsiteX23" fmla="*/ 2659930 w 3975723"/>
                  <a:gd name="connsiteY23" fmla="*/ 355777 h 597458"/>
                  <a:gd name="connsiteX24" fmla="*/ 166495 w 3975723"/>
                  <a:gd name="connsiteY24" fmla="*/ 322819 h 597458"/>
                  <a:gd name="connsiteX25" fmla="*/ 142819 w 3975723"/>
                  <a:gd name="connsiteY25" fmla="*/ 298735 h 597458"/>
                  <a:gd name="connsiteX26" fmla="*/ 167741 w 3975723"/>
                  <a:gd name="connsiteY26" fmla="*/ 274650 h 597458"/>
                  <a:gd name="connsiteX27" fmla="*/ 3513136 w 3975723"/>
                  <a:gd name="connsiteY27" fmla="*/ 98876 h 597458"/>
                  <a:gd name="connsiteX28" fmla="*/ 3918959 w 3975723"/>
                  <a:gd name="connsiteY28" fmla="*/ 100112 h 597458"/>
                  <a:gd name="connsiteX29" fmla="*/ 3942757 w 3975723"/>
                  <a:gd name="connsiteY29" fmla="*/ 123594 h 597458"/>
                  <a:gd name="connsiteX30" fmla="*/ 3918959 w 3975723"/>
                  <a:gd name="connsiteY30" fmla="*/ 147076 h 597458"/>
                  <a:gd name="connsiteX31" fmla="*/ 3513136 w 3975723"/>
                  <a:gd name="connsiteY31" fmla="*/ 147076 h 597458"/>
                  <a:gd name="connsiteX32" fmla="*/ 3488085 w 3975723"/>
                  <a:gd name="connsiteY32" fmla="*/ 123594 h 597458"/>
                  <a:gd name="connsiteX33" fmla="*/ 3513136 w 3975723"/>
                  <a:gd name="connsiteY33" fmla="*/ 98876 h 597458"/>
                  <a:gd name="connsiteX34" fmla="*/ 62106 w 3975723"/>
                  <a:gd name="connsiteY34" fmla="*/ 0 h 597458"/>
                  <a:gd name="connsiteX35" fmla="*/ 3077428 w 3975723"/>
                  <a:gd name="connsiteY35" fmla="*/ 28528 h 597458"/>
                  <a:gd name="connsiteX36" fmla="*/ 3102327 w 3975723"/>
                  <a:gd name="connsiteY36" fmla="*/ 52095 h 597458"/>
                  <a:gd name="connsiteX37" fmla="*/ 3077428 w 3975723"/>
                  <a:gd name="connsiteY37" fmla="*/ 75662 h 597458"/>
                  <a:gd name="connsiteX38" fmla="*/ 62106 w 3975723"/>
                  <a:gd name="connsiteY38" fmla="*/ 47133 h 597458"/>
                  <a:gd name="connsiteX39" fmla="*/ 38451 w 3975723"/>
                  <a:gd name="connsiteY39" fmla="*/ 23567 h 597458"/>
                  <a:gd name="connsiteX40" fmla="*/ 62106 w 3975723"/>
                  <a:gd name="connsiteY40" fmla="*/ 0 h 597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3975723" h="597458">
                    <a:moveTo>
                      <a:pt x="24915" y="521838"/>
                    </a:moveTo>
                    <a:lnTo>
                      <a:pt x="1948334" y="548754"/>
                    </a:lnTo>
                    <a:cubicBezTo>
                      <a:pt x="1960792" y="548754"/>
                      <a:pt x="1970757" y="559007"/>
                      <a:pt x="1970757" y="573106"/>
                    </a:cubicBezTo>
                    <a:cubicBezTo>
                      <a:pt x="1970757" y="585923"/>
                      <a:pt x="1959546" y="597458"/>
                      <a:pt x="1947088" y="597458"/>
                    </a:cubicBezTo>
                    <a:lnTo>
                      <a:pt x="23669" y="571824"/>
                    </a:lnTo>
                    <a:cubicBezTo>
                      <a:pt x="11212" y="570543"/>
                      <a:pt x="0" y="560289"/>
                      <a:pt x="0" y="546190"/>
                    </a:cubicBezTo>
                    <a:cubicBezTo>
                      <a:pt x="0" y="533373"/>
                      <a:pt x="11212" y="521838"/>
                      <a:pt x="24915" y="521838"/>
                    </a:cubicBezTo>
                    <a:close/>
                    <a:moveTo>
                      <a:pt x="3872618" y="516347"/>
                    </a:moveTo>
                    <a:cubicBezTo>
                      <a:pt x="3886342" y="516347"/>
                      <a:pt x="3897570" y="526196"/>
                      <a:pt x="3897570" y="539739"/>
                    </a:cubicBezTo>
                    <a:cubicBezTo>
                      <a:pt x="3898817" y="552051"/>
                      <a:pt x="3888837" y="563132"/>
                      <a:pt x="3875114" y="564363"/>
                    </a:cubicBezTo>
                    <a:lnTo>
                      <a:pt x="3188947" y="586524"/>
                    </a:lnTo>
                    <a:cubicBezTo>
                      <a:pt x="3175224" y="586524"/>
                      <a:pt x="3165244" y="576674"/>
                      <a:pt x="3163996" y="564363"/>
                    </a:cubicBezTo>
                    <a:cubicBezTo>
                      <a:pt x="3163996" y="550820"/>
                      <a:pt x="3175224" y="539739"/>
                      <a:pt x="3187700" y="539739"/>
                    </a:cubicBezTo>
                    <a:close/>
                    <a:moveTo>
                      <a:pt x="2830570" y="307611"/>
                    </a:moveTo>
                    <a:lnTo>
                      <a:pt x="3952098" y="310227"/>
                    </a:lnTo>
                    <a:cubicBezTo>
                      <a:pt x="3965776" y="311535"/>
                      <a:pt x="3975723" y="321997"/>
                      <a:pt x="3975723" y="336384"/>
                    </a:cubicBezTo>
                    <a:cubicBezTo>
                      <a:pt x="3975723" y="349462"/>
                      <a:pt x="3965776" y="361233"/>
                      <a:pt x="3952098" y="361233"/>
                    </a:cubicBezTo>
                    <a:lnTo>
                      <a:pt x="2830570" y="357310"/>
                    </a:lnTo>
                    <a:cubicBezTo>
                      <a:pt x="2818136" y="357310"/>
                      <a:pt x="2806946" y="346847"/>
                      <a:pt x="2806946" y="332460"/>
                    </a:cubicBezTo>
                    <a:cubicBezTo>
                      <a:pt x="2806946" y="318074"/>
                      <a:pt x="2818136" y="307611"/>
                      <a:pt x="2830570" y="307611"/>
                    </a:cubicBezTo>
                    <a:close/>
                    <a:moveTo>
                      <a:pt x="167741" y="274650"/>
                    </a:moveTo>
                    <a:lnTo>
                      <a:pt x="2659930" y="306340"/>
                    </a:lnTo>
                    <a:cubicBezTo>
                      <a:pt x="2673637" y="306340"/>
                      <a:pt x="2684852" y="317749"/>
                      <a:pt x="2683606" y="330425"/>
                    </a:cubicBezTo>
                    <a:cubicBezTo>
                      <a:pt x="2683606" y="344369"/>
                      <a:pt x="2673637" y="355777"/>
                      <a:pt x="2659930" y="355777"/>
                    </a:cubicBezTo>
                    <a:lnTo>
                      <a:pt x="166495" y="322819"/>
                    </a:lnTo>
                    <a:cubicBezTo>
                      <a:pt x="154034" y="322819"/>
                      <a:pt x="142819" y="312678"/>
                      <a:pt x="142819" y="298735"/>
                    </a:cubicBezTo>
                    <a:cubicBezTo>
                      <a:pt x="142819" y="284791"/>
                      <a:pt x="154034" y="274650"/>
                      <a:pt x="167741" y="274650"/>
                    </a:cubicBezTo>
                    <a:close/>
                    <a:moveTo>
                      <a:pt x="3513136" y="98876"/>
                    </a:moveTo>
                    <a:lnTo>
                      <a:pt x="3918959" y="100112"/>
                    </a:lnTo>
                    <a:cubicBezTo>
                      <a:pt x="3931485" y="100112"/>
                      <a:pt x="3942757" y="111235"/>
                      <a:pt x="3942757" y="123594"/>
                    </a:cubicBezTo>
                    <a:cubicBezTo>
                      <a:pt x="3942757" y="137189"/>
                      <a:pt x="3931485" y="147076"/>
                      <a:pt x="3918959" y="147076"/>
                    </a:cubicBezTo>
                    <a:lnTo>
                      <a:pt x="3513136" y="147076"/>
                    </a:lnTo>
                    <a:cubicBezTo>
                      <a:pt x="3499358" y="147076"/>
                      <a:pt x="3488085" y="135953"/>
                      <a:pt x="3488085" y="123594"/>
                    </a:cubicBezTo>
                    <a:cubicBezTo>
                      <a:pt x="3488085" y="109999"/>
                      <a:pt x="3499358" y="98876"/>
                      <a:pt x="3513136" y="98876"/>
                    </a:cubicBezTo>
                    <a:close/>
                    <a:moveTo>
                      <a:pt x="62106" y="0"/>
                    </a:moveTo>
                    <a:lnTo>
                      <a:pt x="3077428" y="28528"/>
                    </a:lnTo>
                    <a:cubicBezTo>
                      <a:pt x="3091122" y="28528"/>
                      <a:pt x="3102327" y="39691"/>
                      <a:pt x="3102327" y="52095"/>
                    </a:cubicBezTo>
                    <a:cubicBezTo>
                      <a:pt x="3101082" y="64498"/>
                      <a:pt x="3089877" y="75662"/>
                      <a:pt x="3077428" y="75662"/>
                    </a:cubicBezTo>
                    <a:lnTo>
                      <a:pt x="62106" y="47133"/>
                    </a:lnTo>
                    <a:cubicBezTo>
                      <a:pt x="48411" y="47133"/>
                      <a:pt x="38451" y="37211"/>
                      <a:pt x="38451" y="23567"/>
                    </a:cubicBezTo>
                    <a:cubicBezTo>
                      <a:pt x="38451" y="9923"/>
                      <a:pt x="48411" y="0"/>
                      <a:pt x="62106" y="0"/>
                    </a:cubicBezTo>
                    <a:close/>
                  </a:path>
                </a:pathLst>
              </a:custGeom>
              <a:solidFill>
                <a:schemeClr val="accent4">
                  <a:alpha val="2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76" name="Freeform 52">
                <a:extLst>
                  <a:ext uri="{FF2B5EF4-FFF2-40B4-BE49-F238E27FC236}">
                    <a16:creationId xmlns:a16="http://schemas.microsoft.com/office/drawing/2014/main" id="{5374FEB5-E07A-D2C1-1B5F-FFDB1F3825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4501" y="9121137"/>
                <a:ext cx="5926999" cy="148314"/>
              </a:xfrm>
              <a:custGeom>
                <a:avLst/>
                <a:gdLst>
                  <a:gd name="T0" fmla="*/ 40 w 4759"/>
                  <a:gd name="T1" fmla="*/ 0 h 121"/>
                  <a:gd name="T2" fmla="*/ 4753 w 4759"/>
                  <a:gd name="T3" fmla="*/ 61 h 121"/>
                  <a:gd name="T4" fmla="*/ 4753 w 4759"/>
                  <a:gd name="T5" fmla="*/ 61 h 121"/>
                  <a:gd name="T6" fmla="*/ 4753 w 4759"/>
                  <a:gd name="T7" fmla="*/ 120 h 121"/>
                  <a:gd name="T8" fmla="*/ 19 w 4759"/>
                  <a:gd name="T9" fmla="*/ 75 h 121"/>
                  <a:gd name="T10" fmla="*/ 19 w 4759"/>
                  <a:gd name="T11" fmla="*/ 75 h 121"/>
                  <a:gd name="T12" fmla="*/ 40 w 4759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59" h="121">
                    <a:moveTo>
                      <a:pt x="40" y="0"/>
                    </a:moveTo>
                    <a:lnTo>
                      <a:pt x="4753" y="61"/>
                    </a:lnTo>
                    <a:lnTo>
                      <a:pt x="4753" y="61"/>
                    </a:lnTo>
                    <a:cubicBezTo>
                      <a:pt x="4753" y="61"/>
                      <a:pt x="4758" y="89"/>
                      <a:pt x="4753" y="120"/>
                    </a:cubicBezTo>
                    <a:lnTo>
                      <a:pt x="19" y="75"/>
                    </a:lnTo>
                    <a:lnTo>
                      <a:pt x="19" y="75"/>
                    </a:lnTo>
                    <a:cubicBezTo>
                      <a:pt x="19" y="75"/>
                      <a:pt x="0" y="38"/>
                      <a:pt x="40" y="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77" name="Freeform 53">
                <a:extLst>
                  <a:ext uri="{FF2B5EF4-FFF2-40B4-BE49-F238E27FC236}">
                    <a16:creationId xmlns:a16="http://schemas.microsoft.com/office/drawing/2014/main" id="{D052F4AE-FFFF-FA08-B987-02E44062C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692" y="10142843"/>
                <a:ext cx="6086296" cy="93383"/>
              </a:xfrm>
              <a:custGeom>
                <a:avLst/>
                <a:gdLst>
                  <a:gd name="T0" fmla="*/ 4884 w 4885"/>
                  <a:gd name="T1" fmla="*/ 18 h 77"/>
                  <a:gd name="T2" fmla="*/ 31 w 4885"/>
                  <a:gd name="T3" fmla="*/ 0 h 77"/>
                  <a:gd name="T4" fmla="*/ 31 w 4885"/>
                  <a:gd name="T5" fmla="*/ 0 h 77"/>
                  <a:gd name="T6" fmla="*/ 32 w 4885"/>
                  <a:gd name="T7" fmla="*/ 76 h 77"/>
                  <a:gd name="T8" fmla="*/ 4884 w 4885"/>
                  <a:gd name="T9" fmla="*/ 66 h 77"/>
                  <a:gd name="T10" fmla="*/ 4884 w 4885"/>
                  <a:gd name="T11" fmla="*/ 1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85" h="77">
                    <a:moveTo>
                      <a:pt x="4884" y="18"/>
                    </a:moveTo>
                    <a:lnTo>
                      <a:pt x="31" y="0"/>
                    </a:lnTo>
                    <a:lnTo>
                      <a:pt x="31" y="0"/>
                    </a:lnTo>
                    <a:cubicBezTo>
                      <a:pt x="31" y="0"/>
                      <a:pt x="0" y="32"/>
                      <a:pt x="32" y="76"/>
                    </a:cubicBezTo>
                    <a:lnTo>
                      <a:pt x="4884" y="66"/>
                    </a:lnTo>
                    <a:lnTo>
                      <a:pt x="4884" y="1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78" name="Freeform 54">
                <a:extLst>
                  <a:ext uri="{FF2B5EF4-FFF2-40B4-BE49-F238E27FC236}">
                    <a16:creationId xmlns:a16="http://schemas.microsoft.com/office/drawing/2014/main" id="{50EBA587-533E-A592-CEE3-DF91F9B376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4501" y="9121137"/>
                <a:ext cx="5926999" cy="148314"/>
              </a:xfrm>
              <a:custGeom>
                <a:avLst/>
                <a:gdLst>
                  <a:gd name="T0" fmla="*/ 40 w 4759"/>
                  <a:gd name="T1" fmla="*/ 0 h 121"/>
                  <a:gd name="T2" fmla="*/ 4753 w 4759"/>
                  <a:gd name="T3" fmla="*/ 61 h 121"/>
                  <a:gd name="T4" fmla="*/ 4753 w 4759"/>
                  <a:gd name="T5" fmla="*/ 61 h 121"/>
                  <a:gd name="T6" fmla="*/ 4753 w 4759"/>
                  <a:gd name="T7" fmla="*/ 120 h 121"/>
                  <a:gd name="T8" fmla="*/ 19 w 4759"/>
                  <a:gd name="T9" fmla="*/ 75 h 121"/>
                  <a:gd name="T10" fmla="*/ 19 w 4759"/>
                  <a:gd name="T11" fmla="*/ 75 h 121"/>
                  <a:gd name="T12" fmla="*/ 40 w 4759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59" h="121">
                    <a:moveTo>
                      <a:pt x="40" y="0"/>
                    </a:moveTo>
                    <a:lnTo>
                      <a:pt x="4753" y="61"/>
                    </a:lnTo>
                    <a:lnTo>
                      <a:pt x="4753" y="61"/>
                    </a:lnTo>
                    <a:cubicBezTo>
                      <a:pt x="4753" y="61"/>
                      <a:pt x="4758" y="89"/>
                      <a:pt x="4753" y="120"/>
                    </a:cubicBezTo>
                    <a:lnTo>
                      <a:pt x="19" y="75"/>
                    </a:lnTo>
                    <a:lnTo>
                      <a:pt x="19" y="75"/>
                    </a:lnTo>
                    <a:cubicBezTo>
                      <a:pt x="19" y="75"/>
                      <a:pt x="0" y="38"/>
                      <a:pt x="40" y="0"/>
                    </a:cubicBez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79" name="Freeform 55">
                <a:extLst>
                  <a:ext uri="{FF2B5EF4-FFF2-40B4-BE49-F238E27FC236}">
                    <a16:creationId xmlns:a16="http://schemas.microsoft.com/office/drawing/2014/main" id="{5A110BAC-6073-193E-0E0B-A22491ED95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692" y="10142843"/>
                <a:ext cx="6086296" cy="93383"/>
              </a:xfrm>
              <a:custGeom>
                <a:avLst/>
                <a:gdLst>
                  <a:gd name="T0" fmla="*/ 4884 w 4885"/>
                  <a:gd name="T1" fmla="*/ 18 h 77"/>
                  <a:gd name="T2" fmla="*/ 31 w 4885"/>
                  <a:gd name="T3" fmla="*/ 0 h 77"/>
                  <a:gd name="T4" fmla="*/ 31 w 4885"/>
                  <a:gd name="T5" fmla="*/ 0 h 77"/>
                  <a:gd name="T6" fmla="*/ 32 w 4885"/>
                  <a:gd name="T7" fmla="*/ 76 h 77"/>
                  <a:gd name="T8" fmla="*/ 4884 w 4885"/>
                  <a:gd name="T9" fmla="*/ 66 h 77"/>
                  <a:gd name="T10" fmla="*/ 4884 w 4885"/>
                  <a:gd name="T11" fmla="*/ 1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85" h="77">
                    <a:moveTo>
                      <a:pt x="4884" y="18"/>
                    </a:moveTo>
                    <a:lnTo>
                      <a:pt x="31" y="0"/>
                    </a:lnTo>
                    <a:lnTo>
                      <a:pt x="31" y="0"/>
                    </a:lnTo>
                    <a:cubicBezTo>
                      <a:pt x="31" y="0"/>
                      <a:pt x="0" y="32"/>
                      <a:pt x="32" y="76"/>
                    </a:cubicBezTo>
                    <a:lnTo>
                      <a:pt x="4884" y="66"/>
                    </a:lnTo>
                    <a:lnTo>
                      <a:pt x="4884" y="18"/>
                    </a:ln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C7A4D6C-0B5A-E65D-2458-3D902AA91AC1}"/>
                </a:ext>
              </a:extLst>
            </p:cNvPr>
            <p:cNvGrpSpPr/>
            <p:nvPr/>
          </p:nvGrpSpPr>
          <p:grpSpPr>
            <a:xfrm>
              <a:off x="4081084" y="5193610"/>
              <a:ext cx="4778950" cy="5762202"/>
              <a:chOff x="4081084" y="5193610"/>
              <a:chExt cx="4778950" cy="5762202"/>
            </a:xfrm>
          </p:grpSpPr>
          <p:sp>
            <p:nvSpPr>
              <p:cNvPr id="58" name="Freeform 58">
                <a:extLst>
                  <a:ext uri="{FF2B5EF4-FFF2-40B4-BE49-F238E27FC236}">
                    <a16:creationId xmlns:a16="http://schemas.microsoft.com/office/drawing/2014/main" id="{3490029C-88A6-5DAF-9735-B99902E1AA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03058" y="9884670"/>
                <a:ext cx="1093118" cy="1032693"/>
              </a:xfrm>
              <a:custGeom>
                <a:avLst/>
                <a:gdLst>
                  <a:gd name="T0" fmla="*/ 366 w 878"/>
                  <a:gd name="T1" fmla="*/ 506 h 831"/>
                  <a:gd name="T2" fmla="*/ 366 w 878"/>
                  <a:gd name="T3" fmla="*/ 506 h 831"/>
                  <a:gd name="T4" fmla="*/ 593 w 878"/>
                  <a:gd name="T5" fmla="*/ 830 h 831"/>
                  <a:gd name="T6" fmla="*/ 877 w 878"/>
                  <a:gd name="T7" fmla="*/ 481 h 831"/>
                  <a:gd name="T8" fmla="*/ 284 w 878"/>
                  <a:gd name="T9" fmla="*/ 0 h 831"/>
                  <a:gd name="T10" fmla="*/ 0 w 878"/>
                  <a:gd name="T11" fmla="*/ 350 h 831"/>
                  <a:gd name="T12" fmla="*/ 0 w 878"/>
                  <a:gd name="T13" fmla="*/ 350 h 831"/>
                  <a:gd name="T14" fmla="*/ 366 w 878"/>
                  <a:gd name="T15" fmla="*/ 506 h 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8" h="831">
                    <a:moveTo>
                      <a:pt x="366" y="506"/>
                    </a:moveTo>
                    <a:lnTo>
                      <a:pt x="366" y="506"/>
                    </a:lnTo>
                    <a:cubicBezTo>
                      <a:pt x="529" y="639"/>
                      <a:pt x="631" y="784"/>
                      <a:pt x="593" y="830"/>
                    </a:cubicBezTo>
                    <a:lnTo>
                      <a:pt x="877" y="481"/>
                    </a:lnTo>
                    <a:lnTo>
                      <a:pt x="284" y="0"/>
                    </a:lnTo>
                    <a:lnTo>
                      <a:pt x="0" y="350"/>
                    </a:lnTo>
                    <a:lnTo>
                      <a:pt x="0" y="350"/>
                    </a:lnTo>
                    <a:cubicBezTo>
                      <a:pt x="38" y="303"/>
                      <a:pt x="201" y="373"/>
                      <a:pt x="366" y="506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59" name="Freeform 61">
                <a:extLst>
                  <a:ext uri="{FF2B5EF4-FFF2-40B4-BE49-F238E27FC236}">
                    <a16:creationId xmlns:a16="http://schemas.microsoft.com/office/drawing/2014/main" id="{A37C7393-7F4C-829C-2BCD-A299C59EB1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1084" y="10280170"/>
                <a:ext cx="791000" cy="675642"/>
              </a:xfrm>
              <a:custGeom>
                <a:avLst/>
                <a:gdLst>
                  <a:gd name="T0" fmla="*/ 384 w 634"/>
                  <a:gd name="T1" fmla="*/ 189 h 542"/>
                  <a:gd name="T2" fmla="*/ 384 w 634"/>
                  <a:gd name="T3" fmla="*/ 189 h 542"/>
                  <a:gd name="T4" fmla="*/ 14 w 634"/>
                  <a:gd name="T5" fmla="*/ 41 h 542"/>
                  <a:gd name="T6" fmla="*/ 14 w 634"/>
                  <a:gd name="T7" fmla="*/ 41 h 542"/>
                  <a:gd name="T8" fmla="*/ 97 w 634"/>
                  <a:gd name="T9" fmla="*/ 214 h 542"/>
                  <a:gd name="T10" fmla="*/ 97 w 634"/>
                  <a:gd name="T11" fmla="*/ 214 h 542"/>
                  <a:gd name="T12" fmla="*/ 246 w 634"/>
                  <a:gd name="T13" fmla="*/ 358 h 542"/>
                  <a:gd name="T14" fmla="*/ 246 w 634"/>
                  <a:gd name="T15" fmla="*/ 358 h 542"/>
                  <a:gd name="T16" fmla="*/ 417 w 634"/>
                  <a:gd name="T17" fmla="*/ 474 h 542"/>
                  <a:gd name="T18" fmla="*/ 417 w 634"/>
                  <a:gd name="T19" fmla="*/ 474 h 542"/>
                  <a:gd name="T20" fmla="*/ 604 w 634"/>
                  <a:gd name="T21" fmla="*/ 520 h 542"/>
                  <a:gd name="T22" fmla="*/ 604 w 634"/>
                  <a:gd name="T23" fmla="*/ 520 h 542"/>
                  <a:gd name="T24" fmla="*/ 384 w 634"/>
                  <a:gd name="T25" fmla="*/ 189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4" h="542">
                    <a:moveTo>
                      <a:pt x="384" y="189"/>
                    </a:moveTo>
                    <a:lnTo>
                      <a:pt x="384" y="189"/>
                    </a:lnTo>
                    <a:cubicBezTo>
                      <a:pt x="228" y="63"/>
                      <a:pt x="69" y="0"/>
                      <a:pt x="14" y="41"/>
                    </a:cubicBezTo>
                    <a:lnTo>
                      <a:pt x="14" y="41"/>
                    </a:lnTo>
                    <a:cubicBezTo>
                      <a:pt x="0" y="74"/>
                      <a:pt x="33" y="139"/>
                      <a:pt x="97" y="214"/>
                    </a:cubicBezTo>
                    <a:lnTo>
                      <a:pt x="97" y="214"/>
                    </a:lnTo>
                    <a:cubicBezTo>
                      <a:pt x="137" y="260"/>
                      <a:pt x="188" y="310"/>
                      <a:pt x="246" y="358"/>
                    </a:cubicBezTo>
                    <a:lnTo>
                      <a:pt x="246" y="358"/>
                    </a:lnTo>
                    <a:cubicBezTo>
                      <a:pt x="305" y="405"/>
                      <a:pt x="364" y="445"/>
                      <a:pt x="417" y="474"/>
                    </a:cubicBezTo>
                    <a:lnTo>
                      <a:pt x="417" y="474"/>
                    </a:lnTo>
                    <a:cubicBezTo>
                      <a:pt x="504" y="521"/>
                      <a:pt x="575" y="541"/>
                      <a:pt x="604" y="520"/>
                    </a:cubicBezTo>
                    <a:lnTo>
                      <a:pt x="604" y="520"/>
                    </a:lnTo>
                    <a:cubicBezTo>
                      <a:pt x="633" y="458"/>
                      <a:pt x="538" y="315"/>
                      <a:pt x="384" y="18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0" name="Freeform 62">
                <a:extLst>
                  <a:ext uri="{FF2B5EF4-FFF2-40B4-BE49-F238E27FC236}">
                    <a16:creationId xmlns:a16="http://schemas.microsoft.com/office/drawing/2014/main" id="{EFE6880C-580E-743B-52ED-37C6F9D37F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1084" y="10280170"/>
                <a:ext cx="791000" cy="675642"/>
              </a:xfrm>
              <a:custGeom>
                <a:avLst/>
                <a:gdLst>
                  <a:gd name="T0" fmla="*/ 384 w 634"/>
                  <a:gd name="T1" fmla="*/ 189 h 542"/>
                  <a:gd name="T2" fmla="*/ 384 w 634"/>
                  <a:gd name="T3" fmla="*/ 189 h 542"/>
                  <a:gd name="T4" fmla="*/ 14 w 634"/>
                  <a:gd name="T5" fmla="*/ 41 h 542"/>
                  <a:gd name="T6" fmla="*/ 14 w 634"/>
                  <a:gd name="T7" fmla="*/ 41 h 542"/>
                  <a:gd name="T8" fmla="*/ 97 w 634"/>
                  <a:gd name="T9" fmla="*/ 214 h 542"/>
                  <a:gd name="T10" fmla="*/ 97 w 634"/>
                  <a:gd name="T11" fmla="*/ 214 h 542"/>
                  <a:gd name="T12" fmla="*/ 246 w 634"/>
                  <a:gd name="T13" fmla="*/ 358 h 542"/>
                  <a:gd name="T14" fmla="*/ 246 w 634"/>
                  <a:gd name="T15" fmla="*/ 358 h 542"/>
                  <a:gd name="T16" fmla="*/ 417 w 634"/>
                  <a:gd name="T17" fmla="*/ 474 h 542"/>
                  <a:gd name="T18" fmla="*/ 417 w 634"/>
                  <a:gd name="T19" fmla="*/ 474 h 542"/>
                  <a:gd name="T20" fmla="*/ 604 w 634"/>
                  <a:gd name="T21" fmla="*/ 520 h 542"/>
                  <a:gd name="T22" fmla="*/ 604 w 634"/>
                  <a:gd name="T23" fmla="*/ 520 h 542"/>
                  <a:gd name="T24" fmla="*/ 384 w 634"/>
                  <a:gd name="T25" fmla="*/ 189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4" h="542">
                    <a:moveTo>
                      <a:pt x="384" y="189"/>
                    </a:moveTo>
                    <a:lnTo>
                      <a:pt x="384" y="189"/>
                    </a:lnTo>
                    <a:cubicBezTo>
                      <a:pt x="228" y="63"/>
                      <a:pt x="69" y="0"/>
                      <a:pt x="14" y="41"/>
                    </a:cubicBezTo>
                    <a:lnTo>
                      <a:pt x="14" y="41"/>
                    </a:lnTo>
                    <a:cubicBezTo>
                      <a:pt x="0" y="74"/>
                      <a:pt x="33" y="139"/>
                      <a:pt x="97" y="214"/>
                    </a:cubicBezTo>
                    <a:lnTo>
                      <a:pt x="97" y="214"/>
                    </a:lnTo>
                    <a:cubicBezTo>
                      <a:pt x="137" y="260"/>
                      <a:pt x="188" y="310"/>
                      <a:pt x="246" y="358"/>
                    </a:cubicBezTo>
                    <a:lnTo>
                      <a:pt x="246" y="358"/>
                    </a:lnTo>
                    <a:cubicBezTo>
                      <a:pt x="305" y="405"/>
                      <a:pt x="364" y="445"/>
                      <a:pt x="417" y="474"/>
                    </a:cubicBezTo>
                    <a:lnTo>
                      <a:pt x="417" y="474"/>
                    </a:lnTo>
                    <a:cubicBezTo>
                      <a:pt x="504" y="521"/>
                      <a:pt x="575" y="541"/>
                      <a:pt x="604" y="520"/>
                    </a:cubicBezTo>
                    <a:lnTo>
                      <a:pt x="604" y="520"/>
                    </a:lnTo>
                    <a:cubicBezTo>
                      <a:pt x="633" y="458"/>
                      <a:pt x="538" y="315"/>
                      <a:pt x="384" y="189"/>
                    </a:cubicBezTo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1" name="Freeform 67">
                <a:extLst>
                  <a:ext uri="{FF2B5EF4-FFF2-40B4-BE49-F238E27FC236}">
                    <a16:creationId xmlns:a16="http://schemas.microsoft.com/office/drawing/2014/main" id="{BA8A1F23-FCE6-C1E3-9384-BEBBCA3F51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2364" y="5523192"/>
                <a:ext cx="3965979" cy="4762469"/>
              </a:xfrm>
              <a:custGeom>
                <a:avLst/>
                <a:gdLst>
                  <a:gd name="T0" fmla="*/ 3181 w 3182"/>
                  <a:gd name="T1" fmla="*/ 473 h 3825"/>
                  <a:gd name="T2" fmla="*/ 567 w 3182"/>
                  <a:gd name="T3" fmla="*/ 3824 h 3825"/>
                  <a:gd name="T4" fmla="*/ 567 w 3182"/>
                  <a:gd name="T5" fmla="*/ 3824 h 3825"/>
                  <a:gd name="T6" fmla="*/ 436 w 3182"/>
                  <a:gd name="T7" fmla="*/ 3650 h 3825"/>
                  <a:gd name="T8" fmla="*/ 436 w 3182"/>
                  <a:gd name="T9" fmla="*/ 3650 h 3825"/>
                  <a:gd name="T10" fmla="*/ 190 w 3182"/>
                  <a:gd name="T11" fmla="*/ 3417 h 3825"/>
                  <a:gd name="T12" fmla="*/ 190 w 3182"/>
                  <a:gd name="T13" fmla="*/ 3417 h 3825"/>
                  <a:gd name="T14" fmla="*/ 0 w 3182"/>
                  <a:gd name="T15" fmla="*/ 3303 h 3825"/>
                  <a:gd name="T16" fmla="*/ 2702 w 3182"/>
                  <a:gd name="T17" fmla="*/ 0 h 3825"/>
                  <a:gd name="T18" fmla="*/ 2656 w 3182"/>
                  <a:gd name="T19" fmla="*/ 363 h 3825"/>
                  <a:gd name="T20" fmla="*/ 2907 w 3182"/>
                  <a:gd name="T21" fmla="*/ 310 h 3825"/>
                  <a:gd name="T22" fmla="*/ 2862 w 3182"/>
                  <a:gd name="T23" fmla="*/ 625 h 3825"/>
                  <a:gd name="T24" fmla="*/ 3181 w 3182"/>
                  <a:gd name="T25" fmla="*/ 473 h 3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82" h="3825">
                    <a:moveTo>
                      <a:pt x="3181" y="473"/>
                    </a:moveTo>
                    <a:lnTo>
                      <a:pt x="567" y="3824"/>
                    </a:lnTo>
                    <a:lnTo>
                      <a:pt x="567" y="3824"/>
                    </a:lnTo>
                    <a:cubicBezTo>
                      <a:pt x="524" y="3759"/>
                      <a:pt x="479" y="3701"/>
                      <a:pt x="436" y="3650"/>
                    </a:cubicBezTo>
                    <a:lnTo>
                      <a:pt x="436" y="3650"/>
                    </a:lnTo>
                    <a:cubicBezTo>
                      <a:pt x="347" y="3547"/>
                      <a:pt x="261" y="3471"/>
                      <a:pt x="190" y="3417"/>
                    </a:cubicBezTo>
                    <a:lnTo>
                      <a:pt x="190" y="3417"/>
                    </a:lnTo>
                    <a:cubicBezTo>
                      <a:pt x="78" y="3334"/>
                      <a:pt x="0" y="3304"/>
                      <a:pt x="0" y="3303"/>
                    </a:cubicBezTo>
                    <a:lnTo>
                      <a:pt x="2702" y="0"/>
                    </a:lnTo>
                    <a:lnTo>
                      <a:pt x="2656" y="363"/>
                    </a:lnTo>
                    <a:lnTo>
                      <a:pt x="2907" y="310"/>
                    </a:lnTo>
                    <a:lnTo>
                      <a:pt x="2862" y="625"/>
                    </a:lnTo>
                    <a:lnTo>
                      <a:pt x="3181" y="473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2" name="Freeform 68">
                <a:extLst>
                  <a:ext uri="{FF2B5EF4-FFF2-40B4-BE49-F238E27FC236}">
                    <a16:creationId xmlns:a16="http://schemas.microsoft.com/office/drawing/2014/main" id="{1740897A-9E79-6BEB-0417-75B4E6B93A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1795" y="9637485"/>
                <a:ext cx="1043678" cy="1043678"/>
              </a:xfrm>
              <a:custGeom>
                <a:avLst/>
                <a:gdLst>
                  <a:gd name="T0" fmla="*/ 594 w 840"/>
                  <a:gd name="T1" fmla="*/ 836 h 837"/>
                  <a:gd name="T2" fmla="*/ 839 w 840"/>
                  <a:gd name="T3" fmla="*/ 521 h 837"/>
                  <a:gd name="T4" fmla="*/ 839 w 840"/>
                  <a:gd name="T5" fmla="*/ 521 h 837"/>
                  <a:gd name="T6" fmla="*/ 272 w 840"/>
                  <a:gd name="T7" fmla="*/ 0 h 837"/>
                  <a:gd name="T8" fmla="*/ 0 w 840"/>
                  <a:gd name="T9" fmla="*/ 331 h 837"/>
                  <a:gd name="T10" fmla="*/ 0 w 840"/>
                  <a:gd name="T11" fmla="*/ 331 h 837"/>
                  <a:gd name="T12" fmla="*/ 594 w 840"/>
                  <a:gd name="T13" fmla="*/ 836 h 8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0" h="837">
                    <a:moveTo>
                      <a:pt x="594" y="836"/>
                    </a:moveTo>
                    <a:lnTo>
                      <a:pt x="839" y="521"/>
                    </a:lnTo>
                    <a:lnTo>
                      <a:pt x="839" y="521"/>
                    </a:lnTo>
                    <a:cubicBezTo>
                      <a:pt x="569" y="116"/>
                      <a:pt x="272" y="1"/>
                      <a:pt x="272" y="0"/>
                    </a:cubicBezTo>
                    <a:lnTo>
                      <a:pt x="0" y="331"/>
                    </a:lnTo>
                    <a:lnTo>
                      <a:pt x="0" y="331"/>
                    </a:lnTo>
                    <a:cubicBezTo>
                      <a:pt x="0" y="331"/>
                      <a:pt x="320" y="424"/>
                      <a:pt x="594" y="836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3" name="Freeform 69">
                <a:extLst>
                  <a:ext uri="{FF2B5EF4-FFF2-40B4-BE49-F238E27FC236}">
                    <a16:creationId xmlns:a16="http://schemas.microsoft.com/office/drawing/2014/main" id="{0E123CC0-D53D-84DA-BE8C-AFDE51D1AC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59174" y="5193612"/>
                <a:ext cx="900860" cy="1109595"/>
              </a:xfrm>
              <a:custGeom>
                <a:avLst/>
                <a:gdLst>
                  <a:gd name="T0" fmla="*/ 720 w 721"/>
                  <a:gd name="T1" fmla="*/ 0 h 891"/>
                  <a:gd name="T2" fmla="*/ 655 w 721"/>
                  <a:gd name="T3" fmla="*/ 246 h 891"/>
                  <a:gd name="T4" fmla="*/ 525 w 721"/>
                  <a:gd name="T5" fmla="*/ 738 h 891"/>
                  <a:gd name="T6" fmla="*/ 206 w 721"/>
                  <a:gd name="T7" fmla="*/ 890 h 891"/>
                  <a:gd name="T8" fmla="*/ 251 w 721"/>
                  <a:gd name="T9" fmla="*/ 575 h 891"/>
                  <a:gd name="T10" fmla="*/ 0 w 721"/>
                  <a:gd name="T11" fmla="*/ 628 h 891"/>
                  <a:gd name="T12" fmla="*/ 46 w 721"/>
                  <a:gd name="T13" fmla="*/ 265 h 891"/>
                  <a:gd name="T14" fmla="*/ 469 w 721"/>
                  <a:gd name="T15" fmla="*/ 99 h 891"/>
                  <a:gd name="T16" fmla="*/ 720 w 721"/>
                  <a:gd name="T17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1" h="891">
                    <a:moveTo>
                      <a:pt x="720" y="0"/>
                    </a:moveTo>
                    <a:lnTo>
                      <a:pt x="655" y="246"/>
                    </a:lnTo>
                    <a:lnTo>
                      <a:pt x="525" y="738"/>
                    </a:lnTo>
                    <a:lnTo>
                      <a:pt x="206" y="890"/>
                    </a:lnTo>
                    <a:lnTo>
                      <a:pt x="251" y="575"/>
                    </a:lnTo>
                    <a:lnTo>
                      <a:pt x="0" y="628"/>
                    </a:lnTo>
                    <a:lnTo>
                      <a:pt x="46" y="265"/>
                    </a:lnTo>
                    <a:lnTo>
                      <a:pt x="469" y="99"/>
                    </a:lnTo>
                    <a:lnTo>
                      <a:pt x="72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4" name="Freeform 70">
                <a:extLst>
                  <a:ext uri="{FF2B5EF4-FFF2-40B4-BE49-F238E27FC236}">
                    <a16:creationId xmlns:a16="http://schemas.microsoft.com/office/drawing/2014/main" id="{A05F748D-4F11-8516-B974-FF72E71B81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59174" y="5193612"/>
                <a:ext cx="900860" cy="1109595"/>
              </a:xfrm>
              <a:custGeom>
                <a:avLst/>
                <a:gdLst>
                  <a:gd name="T0" fmla="*/ 720 w 721"/>
                  <a:gd name="T1" fmla="*/ 0 h 891"/>
                  <a:gd name="T2" fmla="*/ 655 w 721"/>
                  <a:gd name="T3" fmla="*/ 246 h 891"/>
                  <a:gd name="T4" fmla="*/ 525 w 721"/>
                  <a:gd name="T5" fmla="*/ 738 h 891"/>
                  <a:gd name="T6" fmla="*/ 206 w 721"/>
                  <a:gd name="T7" fmla="*/ 890 h 891"/>
                  <a:gd name="T8" fmla="*/ 251 w 721"/>
                  <a:gd name="T9" fmla="*/ 575 h 891"/>
                  <a:gd name="T10" fmla="*/ 0 w 721"/>
                  <a:gd name="T11" fmla="*/ 628 h 891"/>
                  <a:gd name="T12" fmla="*/ 46 w 721"/>
                  <a:gd name="T13" fmla="*/ 265 h 891"/>
                  <a:gd name="T14" fmla="*/ 469 w 721"/>
                  <a:gd name="T15" fmla="*/ 99 h 891"/>
                  <a:gd name="T16" fmla="*/ 720 w 721"/>
                  <a:gd name="T17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1" h="891">
                    <a:moveTo>
                      <a:pt x="720" y="0"/>
                    </a:moveTo>
                    <a:lnTo>
                      <a:pt x="655" y="246"/>
                    </a:lnTo>
                    <a:lnTo>
                      <a:pt x="525" y="738"/>
                    </a:lnTo>
                    <a:lnTo>
                      <a:pt x="206" y="890"/>
                    </a:lnTo>
                    <a:lnTo>
                      <a:pt x="251" y="575"/>
                    </a:lnTo>
                    <a:lnTo>
                      <a:pt x="0" y="628"/>
                    </a:lnTo>
                    <a:lnTo>
                      <a:pt x="46" y="265"/>
                    </a:lnTo>
                    <a:lnTo>
                      <a:pt x="469" y="99"/>
                    </a:lnTo>
                    <a:lnTo>
                      <a:pt x="720" y="0"/>
                    </a:lnTo>
                  </a:path>
                </a:pathLst>
              </a:custGeom>
              <a:solidFill>
                <a:schemeClr val="accent3">
                  <a:alpha val="7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5" name="Freeform 71">
                <a:extLst>
                  <a:ext uri="{FF2B5EF4-FFF2-40B4-BE49-F238E27FC236}">
                    <a16:creationId xmlns:a16="http://schemas.microsoft.com/office/drawing/2014/main" id="{32F74549-4882-FF02-2FDD-90C86ADA00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88565" y="5907707"/>
                <a:ext cx="3383716" cy="4163728"/>
              </a:xfrm>
              <a:custGeom>
                <a:avLst/>
                <a:gdLst>
                  <a:gd name="T0" fmla="*/ 2717 w 2718"/>
                  <a:gd name="T1" fmla="*/ 0 h 3341"/>
                  <a:gd name="T2" fmla="*/ 2672 w 2718"/>
                  <a:gd name="T3" fmla="*/ 315 h 3341"/>
                  <a:gd name="T4" fmla="*/ 246 w 2718"/>
                  <a:gd name="T5" fmla="*/ 3340 h 3341"/>
                  <a:gd name="T6" fmla="*/ 246 w 2718"/>
                  <a:gd name="T7" fmla="*/ 3340 h 3341"/>
                  <a:gd name="T8" fmla="*/ 0 w 2718"/>
                  <a:gd name="T9" fmla="*/ 3107 h 3341"/>
                  <a:gd name="T10" fmla="*/ 2466 w 2718"/>
                  <a:gd name="T11" fmla="*/ 53 h 3341"/>
                  <a:gd name="T12" fmla="*/ 2717 w 2718"/>
                  <a:gd name="T13" fmla="*/ 0 h 3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18" h="3341">
                    <a:moveTo>
                      <a:pt x="2717" y="0"/>
                    </a:moveTo>
                    <a:lnTo>
                      <a:pt x="2672" y="315"/>
                    </a:lnTo>
                    <a:lnTo>
                      <a:pt x="246" y="3340"/>
                    </a:lnTo>
                    <a:lnTo>
                      <a:pt x="246" y="3340"/>
                    </a:lnTo>
                    <a:cubicBezTo>
                      <a:pt x="157" y="3237"/>
                      <a:pt x="71" y="3161"/>
                      <a:pt x="0" y="3107"/>
                    </a:cubicBezTo>
                    <a:lnTo>
                      <a:pt x="2466" y="53"/>
                    </a:lnTo>
                    <a:lnTo>
                      <a:pt x="2717" y="0"/>
                    </a:lnTo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2DB014F6-B6E1-2669-DE15-EC1EDB11C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66407" y="6013636"/>
                <a:ext cx="2457808" cy="3715987"/>
              </a:xfrm>
              <a:custGeom>
                <a:avLst/>
                <a:gdLst>
                  <a:gd name="connsiteX0" fmla="*/ 1651593 w 2457808"/>
                  <a:gd name="connsiteY0" fmla="*/ 1659829 h 3715987"/>
                  <a:gd name="connsiteX1" fmla="*/ 1652840 w 2457808"/>
                  <a:gd name="connsiteY1" fmla="*/ 1673520 h 3715987"/>
                  <a:gd name="connsiteX2" fmla="*/ 16375 w 2457808"/>
                  <a:gd name="connsiteY2" fmla="*/ 3712253 h 3715987"/>
                  <a:gd name="connsiteX3" fmla="*/ 8897 w 2457808"/>
                  <a:gd name="connsiteY3" fmla="*/ 3715987 h 3715987"/>
                  <a:gd name="connsiteX4" fmla="*/ 3911 w 2457808"/>
                  <a:gd name="connsiteY4" fmla="*/ 3713498 h 3715987"/>
                  <a:gd name="connsiteX5" fmla="*/ 2665 w 2457808"/>
                  <a:gd name="connsiteY5" fmla="*/ 3699807 h 3715987"/>
                  <a:gd name="connsiteX6" fmla="*/ 1637884 w 2457808"/>
                  <a:gd name="connsiteY6" fmla="*/ 1661073 h 3715987"/>
                  <a:gd name="connsiteX7" fmla="*/ 1651593 w 2457808"/>
                  <a:gd name="connsiteY7" fmla="*/ 1659829 h 3715987"/>
                  <a:gd name="connsiteX8" fmla="*/ 2454824 w 2457808"/>
                  <a:gd name="connsiteY8" fmla="*/ 2172 h 3715987"/>
                  <a:gd name="connsiteX9" fmla="*/ 2456071 w 2457808"/>
                  <a:gd name="connsiteY9" fmla="*/ 15868 h 3715987"/>
                  <a:gd name="connsiteX10" fmla="*/ 329483 w 2457808"/>
                  <a:gd name="connsiteY10" fmla="*/ 2646600 h 3715987"/>
                  <a:gd name="connsiteX11" fmla="*/ 322004 w 2457808"/>
                  <a:gd name="connsiteY11" fmla="*/ 2650335 h 3715987"/>
                  <a:gd name="connsiteX12" fmla="*/ 315771 w 2457808"/>
                  <a:gd name="connsiteY12" fmla="*/ 2647845 h 3715987"/>
                  <a:gd name="connsiteX13" fmla="*/ 314524 w 2457808"/>
                  <a:gd name="connsiteY13" fmla="*/ 2634150 h 3715987"/>
                  <a:gd name="connsiteX14" fmla="*/ 2441112 w 2457808"/>
                  <a:gd name="connsiteY14" fmla="*/ 4662 h 3715987"/>
                  <a:gd name="connsiteX15" fmla="*/ 2454824 w 2457808"/>
                  <a:gd name="connsiteY15" fmla="*/ 2172 h 3715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457808" h="3715987">
                    <a:moveTo>
                      <a:pt x="1651593" y="1659829"/>
                    </a:moveTo>
                    <a:cubicBezTo>
                      <a:pt x="1655332" y="1663562"/>
                      <a:pt x="1656579" y="1669786"/>
                      <a:pt x="1652840" y="1673520"/>
                    </a:cubicBezTo>
                    <a:lnTo>
                      <a:pt x="16375" y="3712253"/>
                    </a:lnTo>
                    <a:cubicBezTo>
                      <a:pt x="15128" y="3714743"/>
                      <a:pt x="11389" y="3715987"/>
                      <a:pt x="8897" y="3715987"/>
                    </a:cubicBezTo>
                    <a:cubicBezTo>
                      <a:pt x="7650" y="3715987"/>
                      <a:pt x="5158" y="3714743"/>
                      <a:pt x="3911" y="3713498"/>
                    </a:cubicBezTo>
                    <a:cubicBezTo>
                      <a:pt x="-1074" y="3711009"/>
                      <a:pt x="-1074" y="3704786"/>
                      <a:pt x="2665" y="3699807"/>
                    </a:cubicBezTo>
                    <a:lnTo>
                      <a:pt x="1637884" y="1661073"/>
                    </a:lnTo>
                    <a:cubicBezTo>
                      <a:pt x="1641623" y="1657339"/>
                      <a:pt x="1646608" y="1657339"/>
                      <a:pt x="1651593" y="1659829"/>
                    </a:cubicBezTo>
                    <a:close/>
                    <a:moveTo>
                      <a:pt x="2454824" y="2172"/>
                    </a:moveTo>
                    <a:cubicBezTo>
                      <a:pt x="2458564" y="5907"/>
                      <a:pt x="2458564" y="12132"/>
                      <a:pt x="2456071" y="15868"/>
                    </a:cubicBezTo>
                    <a:lnTo>
                      <a:pt x="329483" y="2646600"/>
                    </a:lnTo>
                    <a:cubicBezTo>
                      <a:pt x="326990" y="2649090"/>
                      <a:pt x="324497" y="2650335"/>
                      <a:pt x="322004" y="2650335"/>
                    </a:cubicBezTo>
                    <a:cubicBezTo>
                      <a:pt x="319510" y="2650335"/>
                      <a:pt x="318264" y="2649090"/>
                      <a:pt x="315771" y="2647845"/>
                    </a:cubicBezTo>
                    <a:cubicBezTo>
                      <a:pt x="312031" y="2645355"/>
                      <a:pt x="312031" y="2639130"/>
                      <a:pt x="314524" y="2634150"/>
                    </a:cubicBezTo>
                    <a:lnTo>
                      <a:pt x="2441112" y="4662"/>
                    </a:lnTo>
                    <a:cubicBezTo>
                      <a:pt x="2444852" y="-318"/>
                      <a:pt x="2451084" y="-1563"/>
                      <a:pt x="2454824" y="217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7" name="Freeform 74">
                <a:extLst>
                  <a:ext uri="{FF2B5EF4-FFF2-40B4-BE49-F238E27FC236}">
                    <a16:creationId xmlns:a16="http://schemas.microsoft.com/office/drawing/2014/main" id="{68A001BE-1D48-E9CE-AD2E-B0F716ADE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41439" y="5193610"/>
                <a:ext cx="313105" cy="307611"/>
              </a:xfrm>
              <a:custGeom>
                <a:avLst/>
                <a:gdLst>
                  <a:gd name="T0" fmla="*/ 0 w 252"/>
                  <a:gd name="T1" fmla="*/ 99 h 247"/>
                  <a:gd name="T2" fmla="*/ 0 w 252"/>
                  <a:gd name="T3" fmla="*/ 99 h 247"/>
                  <a:gd name="T4" fmla="*/ 63 w 252"/>
                  <a:gd name="T5" fmla="*/ 158 h 247"/>
                  <a:gd name="T6" fmla="*/ 63 w 252"/>
                  <a:gd name="T7" fmla="*/ 158 h 247"/>
                  <a:gd name="T8" fmla="*/ 118 w 252"/>
                  <a:gd name="T9" fmla="*/ 201 h 247"/>
                  <a:gd name="T10" fmla="*/ 118 w 252"/>
                  <a:gd name="T11" fmla="*/ 201 h 247"/>
                  <a:gd name="T12" fmla="*/ 186 w 252"/>
                  <a:gd name="T13" fmla="*/ 246 h 247"/>
                  <a:gd name="T14" fmla="*/ 251 w 252"/>
                  <a:gd name="T15" fmla="*/ 0 h 247"/>
                  <a:gd name="T16" fmla="*/ 0 w 252"/>
                  <a:gd name="T17" fmla="*/ 99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2" h="247">
                    <a:moveTo>
                      <a:pt x="0" y="99"/>
                    </a:moveTo>
                    <a:lnTo>
                      <a:pt x="0" y="99"/>
                    </a:lnTo>
                    <a:cubicBezTo>
                      <a:pt x="16" y="116"/>
                      <a:pt x="38" y="136"/>
                      <a:pt x="63" y="158"/>
                    </a:cubicBezTo>
                    <a:lnTo>
                      <a:pt x="63" y="158"/>
                    </a:lnTo>
                    <a:cubicBezTo>
                      <a:pt x="80" y="172"/>
                      <a:pt x="98" y="186"/>
                      <a:pt x="118" y="201"/>
                    </a:cubicBezTo>
                    <a:lnTo>
                      <a:pt x="118" y="201"/>
                    </a:lnTo>
                    <a:cubicBezTo>
                      <a:pt x="139" y="216"/>
                      <a:pt x="161" y="232"/>
                      <a:pt x="186" y="246"/>
                    </a:cubicBezTo>
                    <a:lnTo>
                      <a:pt x="251" y="0"/>
                    </a:lnTo>
                    <a:lnTo>
                      <a:pt x="0" y="99"/>
                    </a:ln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8" name="Freeform 75">
                <a:extLst>
                  <a:ext uri="{FF2B5EF4-FFF2-40B4-BE49-F238E27FC236}">
                    <a16:creationId xmlns:a16="http://schemas.microsoft.com/office/drawing/2014/main" id="{35F7731B-BA7C-65B8-E742-C548949111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59176" y="5391362"/>
                <a:ext cx="730577" cy="911845"/>
              </a:xfrm>
              <a:custGeom>
                <a:avLst/>
                <a:gdLst>
                  <a:gd name="T0" fmla="*/ 206 w 588"/>
                  <a:gd name="T1" fmla="*/ 732 h 733"/>
                  <a:gd name="T2" fmla="*/ 251 w 588"/>
                  <a:gd name="T3" fmla="*/ 417 h 733"/>
                  <a:gd name="T4" fmla="*/ 0 w 588"/>
                  <a:gd name="T5" fmla="*/ 470 h 733"/>
                  <a:gd name="T6" fmla="*/ 532 w 588"/>
                  <a:gd name="T7" fmla="*/ 0 h 733"/>
                  <a:gd name="T8" fmla="*/ 532 w 588"/>
                  <a:gd name="T9" fmla="*/ 0 h 733"/>
                  <a:gd name="T10" fmla="*/ 587 w 588"/>
                  <a:gd name="T11" fmla="*/ 43 h 733"/>
                  <a:gd name="T12" fmla="*/ 206 w 588"/>
                  <a:gd name="T13" fmla="*/ 732 h 7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8" h="733">
                    <a:moveTo>
                      <a:pt x="206" y="732"/>
                    </a:moveTo>
                    <a:lnTo>
                      <a:pt x="251" y="417"/>
                    </a:lnTo>
                    <a:lnTo>
                      <a:pt x="0" y="470"/>
                    </a:lnTo>
                    <a:lnTo>
                      <a:pt x="532" y="0"/>
                    </a:lnTo>
                    <a:lnTo>
                      <a:pt x="532" y="0"/>
                    </a:lnTo>
                    <a:cubicBezTo>
                      <a:pt x="549" y="14"/>
                      <a:pt x="567" y="28"/>
                      <a:pt x="587" y="43"/>
                    </a:cubicBezTo>
                    <a:lnTo>
                      <a:pt x="206" y="732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C0DF644E-D08C-8D99-3A6A-2A34847C5F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5969" y="9732353"/>
                <a:ext cx="688381" cy="826719"/>
              </a:xfrm>
              <a:custGeom>
                <a:avLst/>
                <a:gdLst>
                  <a:gd name="connsiteX0" fmla="*/ 284378 w 688381"/>
                  <a:gd name="connsiteY0" fmla="*/ 511855 h 826719"/>
                  <a:gd name="connsiteX1" fmla="*/ 577604 w 688381"/>
                  <a:gd name="connsiteY1" fmla="*/ 813030 h 826719"/>
                  <a:gd name="connsiteX2" fmla="*/ 573876 w 688381"/>
                  <a:gd name="connsiteY2" fmla="*/ 825475 h 826719"/>
                  <a:gd name="connsiteX3" fmla="*/ 568906 w 688381"/>
                  <a:gd name="connsiteY3" fmla="*/ 826719 h 826719"/>
                  <a:gd name="connsiteX4" fmla="*/ 561452 w 688381"/>
                  <a:gd name="connsiteY4" fmla="*/ 822986 h 826719"/>
                  <a:gd name="connsiteX5" fmla="*/ 273196 w 688381"/>
                  <a:gd name="connsiteY5" fmla="*/ 528034 h 826719"/>
                  <a:gd name="connsiteX6" fmla="*/ 270711 w 688381"/>
                  <a:gd name="connsiteY6" fmla="*/ 514344 h 826719"/>
                  <a:gd name="connsiteX7" fmla="*/ 284378 w 688381"/>
                  <a:gd name="connsiteY7" fmla="*/ 511855 h 826719"/>
                  <a:gd name="connsiteX8" fmla="*/ 12788 w 688381"/>
                  <a:gd name="connsiteY8" fmla="*/ 110854 h 826719"/>
                  <a:gd name="connsiteX9" fmla="*/ 686206 w 688381"/>
                  <a:gd name="connsiteY9" fmla="*/ 680007 h 826719"/>
                  <a:gd name="connsiteX10" fmla="*/ 683712 w 688381"/>
                  <a:gd name="connsiteY10" fmla="*/ 693647 h 826719"/>
                  <a:gd name="connsiteX11" fmla="*/ 678724 w 688381"/>
                  <a:gd name="connsiteY11" fmla="*/ 694887 h 826719"/>
                  <a:gd name="connsiteX12" fmla="*/ 669994 w 688381"/>
                  <a:gd name="connsiteY12" fmla="*/ 689927 h 826719"/>
                  <a:gd name="connsiteX13" fmla="*/ 6552 w 688381"/>
                  <a:gd name="connsiteY13" fmla="*/ 129454 h 826719"/>
                  <a:gd name="connsiteX14" fmla="*/ 317 w 688381"/>
                  <a:gd name="connsiteY14" fmla="*/ 117054 h 826719"/>
                  <a:gd name="connsiteX15" fmla="*/ 12788 w 688381"/>
                  <a:gd name="connsiteY15" fmla="*/ 110854 h 826719"/>
                  <a:gd name="connsiteX16" fmla="*/ 190939 w 688381"/>
                  <a:gd name="connsiteY16" fmla="*/ 1001 h 826719"/>
                  <a:gd name="connsiteX17" fmla="*/ 521449 w 688381"/>
                  <a:gd name="connsiteY17" fmla="*/ 255768 h 826719"/>
                  <a:gd name="connsiteX18" fmla="*/ 521449 w 688381"/>
                  <a:gd name="connsiteY18" fmla="*/ 269439 h 826719"/>
                  <a:gd name="connsiteX19" fmla="*/ 514022 w 688381"/>
                  <a:gd name="connsiteY19" fmla="*/ 271924 h 826719"/>
                  <a:gd name="connsiteX20" fmla="*/ 507832 w 688381"/>
                  <a:gd name="connsiteY20" fmla="*/ 269439 h 826719"/>
                  <a:gd name="connsiteX21" fmla="*/ 182273 w 688381"/>
                  <a:gd name="connsiteY21" fmla="*/ 18399 h 826719"/>
                  <a:gd name="connsiteX22" fmla="*/ 177322 w 688381"/>
                  <a:gd name="connsiteY22" fmla="*/ 4729 h 826719"/>
                  <a:gd name="connsiteX23" fmla="*/ 190939 w 688381"/>
                  <a:gd name="connsiteY23" fmla="*/ 1001 h 826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88381" h="826719">
                    <a:moveTo>
                      <a:pt x="284378" y="511855"/>
                    </a:moveTo>
                    <a:cubicBezTo>
                      <a:pt x="285621" y="513100"/>
                      <a:pt x="457083" y="623862"/>
                      <a:pt x="577604" y="813030"/>
                    </a:cubicBezTo>
                    <a:cubicBezTo>
                      <a:pt x="580089" y="818008"/>
                      <a:pt x="578846" y="822986"/>
                      <a:pt x="573876" y="825475"/>
                    </a:cubicBezTo>
                    <a:cubicBezTo>
                      <a:pt x="572634" y="826719"/>
                      <a:pt x="571391" y="826719"/>
                      <a:pt x="568906" y="826719"/>
                    </a:cubicBezTo>
                    <a:cubicBezTo>
                      <a:pt x="566421" y="826719"/>
                      <a:pt x="562694" y="825475"/>
                      <a:pt x="561452" y="822986"/>
                    </a:cubicBezTo>
                    <a:cubicBezTo>
                      <a:pt x="443416" y="638796"/>
                      <a:pt x="275681" y="529278"/>
                      <a:pt x="273196" y="528034"/>
                    </a:cubicBezTo>
                    <a:cubicBezTo>
                      <a:pt x="269469" y="525545"/>
                      <a:pt x="268226" y="519322"/>
                      <a:pt x="270711" y="514344"/>
                    </a:cubicBezTo>
                    <a:cubicBezTo>
                      <a:pt x="273196" y="510611"/>
                      <a:pt x="279409" y="509366"/>
                      <a:pt x="284378" y="511855"/>
                    </a:cubicBezTo>
                    <a:close/>
                    <a:moveTo>
                      <a:pt x="12788" y="110854"/>
                    </a:moveTo>
                    <a:cubicBezTo>
                      <a:pt x="16529" y="113334"/>
                      <a:pt x="448016" y="267092"/>
                      <a:pt x="686206" y="680007"/>
                    </a:cubicBezTo>
                    <a:cubicBezTo>
                      <a:pt x="689947" y="684967"/>
                      <a:pt x="688700" y="691167"/>
                      <a:pt x="683712" y="693647"/>
                    </a:cubicBezTo>
                    <a:cubicBezTo>
                      <a:pt x="682465" y="694887"/>
                      <a:pt x="679971" y="694887"/>
                      <a:pt x="678724" y="694887"/>
                    </a:cubicBezTo>
                    <a:cubicBezTo>
                      <a:pt x="674982" y="694887"/>
                      <a:pt x="672488" y="692407"/>
                      <a:pt x="669994" y="689927"/>
                    </a:cubicBezTo>
                    <a:cubicBezTo>
                      <a:pt x="434298" y="283212"/>
                      <a:pt x="11540" y="130694"/>
                      <a:pt x="6552" y="129454"/>
                    </a:cubicBezTo>
                    <a:cubicBezTo>
                      <a:pt x="1564" y="126974"/>
                      <a:pt x="-930" y="122014"/>
                      <a:pt x="317" y="117054"/>
                    </a:cubicBezTo>
                    <a:cubicBezTo>
                      <a:pt x="2811" y="112094"/>
                      <a:pt x="7799" y="108374"/>
                      <a:pt x="12788" y="110854"/>
                    </a:cubicBezTo>
                    <a:close/>
                    <a:moveTo>
                      <a:pt x="190939" y="1001"/>
                    </a:moveTo>
                    <a:cubicBezTo>
                      <a:pt x="192176" y="1001"/>
                      <a:pt x="376618" y="86752"/>
                      <a:pt x="521449" y="255768"/>
                    </a:cubicBezTo>
                    <a:cubicBezTo>
                      <a:pt x="525162" y="260739"/>
                      <a:pt x="525162" y="266953"/>
                      <a:pt x="521449" y="269439"/>
                    </a:cubicBezTo>
                    <a:cubicBezTo>
                      <a:pt x="518973" y="270681"/>
                      <a:pt x="516497" y="271924"/>
                      <a:pt x="514022" y="271924"/>
                    </a:cubicBezTo>
                    <a:cubicBezTo>
                      <a:pt x="511546" y="271924"/>
                      <a:pt x="509070" y="270681"/>
                      <a:pt x="507832" y="269439"/>
                    </a:cubicBezTo>
                    <a:cubicBezTo>
                      <a:pt x="365478" y="102908"/>
                      <a:pt x="184749" y="18399"/>
                      <a:pt x="182273" y="18399"/>
                    </a:cubicBezTo>
                    <a:cubicBezTo>
                      <a:pt x="177322" y="15914"/>
                      <a:pt x="174846" y="9700"/>
                      <a:pt x="177322" y="4729"/>
                    </a:cubicBezTo>
                    <a:cubicBezTo>
                      <a:pt x="179798" y="1001"/>
                      <a:pt x="184749" y="-1485"/>
                      <a:pt x="190939" y="1001"/>
                    </a:cubicBez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1004770-A55C-9626-AF77-4D72F2E6DAD4}"/>
                </a:ext>
              </a:extLst>
            </p:cNvPr>
            <p:cNvGrpSpPr/>
            <p:nvPr/>
          </p:nvGrpSpPr>
          <p:grpSpPr>
            <a:xfrm>
              <a:off x="7371423" y="6605321"/>
              <a:ext cx="1653403" cy="2559762"/>
              <a:chOff x="7371423" y="6605321"/>
              <a:chExt cx="1653403" cy="2559762"/>
            </a:xfrm>
          </p:grpSpPr>
          <p:sp>
            <p:nvSpPr>
              <p:cNvPr id="39" name="Freeform 79">
                <a:extLst>
                  <a:ext uri="{FF2B5EF4-FFF2-40B4-BE49-F238E27FC236}">
                    <a16:creationId xmlns:a16="http://schemas.microsoft.com/office/drawing/2014/main" id="{970E9F5D-3F07-5D24-408D-C23C580ACF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01996" y="6605321"/>
                <a:ext cx="164791" cy="225216"/>
              </a:xfrm>
              <a:custGeom>
                <a:avLst/>
                <a:gdLst>
                  <a:gd name="T0" fmla="*/ 48 w 133"/>
                  <a:gd name="T1" fmla="*/ 178 h 179"/>
                  <a:gd name="T2" fmla="*/ 48 w 133"/>
                  <a:gd name="T3" fmla="*/ 178 h 179"/>
                  <a:gd name="T4" fmla="*/ 96 w 133"/>
                  <a:gd name="T5" fmla="*/ 163 h 179"/>
                  <a:gd name="T6" fmla="*/ 90 w 133"/>
                  <a:gd name="T7" fmla="*/ 142 h 179"/>
                  <a:gd name="T8" fmla="*/ 90 w 133"/>
                  <a:gd name="T9" fmla="*/ 142 h 179"/>
                  <a:gd name="T10" fmla="*/ 105 w 133"/>
                  <a:gd name="T11" fmla="*/ 53 h 179"/>
                  <a:gd name="T12" fmla="*/ 105 w 133"/>
                  <a:gd name="T13" fmla="*/ 53 h 179"/>
                  <a:gd name="T14" fmla="*/ 103 w 133"/>
                  <a:gd name="T15" fmla="*/ 9 h 179"/>
                  <a:gd name="T16" fmla="*/ 103 w 133"/>
                  <a:gd name="T17" fmla="*/ 9 h 179"/>
                  <a:gd name="T18" fmla="*/ 90 w 133"/>
                  <a:gd name="T19" fmla="*/ 15 h 179"/>
                  <a:gd name="T20" fmla="*/ 0 w 133"/>
                  <a:gd name="T21" fmla="*/ 131 h 179"/>
                  <a:gd name="T22" fmla="*/ 0 w 133"/>
                  <a:gd name="T23" fmla="*/ 131 h 179"/>
                  <a:gd name="T24" fmla="*/ 6 w 133"/>
                  <a:gd name="T25" fmla="*/ 137 h 179"/>
                  <a:gd name="T26" fmla="*/ 6 w 133"/>
                  <a:gd name="T27" fmla="*/ 137 h 179"/>
                  <a:gd name="T28" fmla="*/ 48 w 133"/>
                  <a:gd name="T29" fmla="*/ 178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3" h="179">
                    <a:moveTo>
                      <a:pt x="48" y="178"/>
                    </a:moveTo>
                    <a:lnTo>
                      <a:pt x="48" y="178"/>
                    </a:lnTo>
                    <a:cubicBezTo>
                      <a:pt x="62" y="175"/>
                      <a:pt x="81" y="170"/>
                      <a:pt x="96" y="163"/>
                    </a:cubicBezTo>
                    <a:lnTo>
                      <a:pt x="90" y="142"/>
                    </a:lnTo>
                    <a:lnTo>
                      <a:pt x="90" y="142"/>
                    </a:lnTo>
                    <a:cubicBezTo>
                      <a:pt x="90" y="142"/>
                      <a:pt x="78" y="102"/>
                      <a:pt x="105" y="53"/>
                    </a:cubicBezTo>
                    <a:lnTo>
                      <a:pt x="105" y="53"/>
                    </a:lnTo>
                    <a:cubicBezTo>
                      <a:pt x="132" y="6"/>
                      <a:pt x="131" y="0"/>
                      <a:pt x="103" y="9"/>
                    </a:cubicBezTo>
                    <a:lnTo>
                      <a:pt x="103" y="9"/>
                    </a:lnTo>
                    <a:cubicBezTo>
                      <a:pt x="98" y="10"/>
                      <a:pt x="94" y="13"/>
                      <a:pt x="90" y="15"/>
                    </a:cubicBezTo>
                    <a:lnTo>
                      <a:pt x="0" y="131"/>
                    </a:lnTo>
                    <a:lnTo>
                      <a:pt x="0" y="131"/>
                    </a:lnTo>
                    <a:cubicBezTo>
                      <a:pt x="2" y="133"/>
                      <a:pt x="4" y="135"/>
                      <a:pt x="6" y="137"/>
                    </a:cubicBezTo>
                    <a:lnTo>
                      <a:pt x="6" y="137"/>
                    </a:lnTo>
                    <a:cubicBezTo>
                      <a:pt x="28" y="157"/>
                      <a:pt x="41" y="170"/>
                      <a:pt x="48" y="178"/>
                    </a:cubicBezTo>
                  </a:path>
                </a:pathLst>
              </a:custGeom>
              <a:solidFill>
                <a:srgbClr val="E4E6E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0" name="Freeform 80">
                <a:extLst>
                  <a:ext uri="{FF2B5EF4-FFF2-40B4-BE49-F238E27FC236}">
                    <a16:creationId xmlns:a16="http://schemas.microsoft.com/office/drawing/2014/main" id="{C0386A06-6839-8920-1963-EF131FE98A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5092" y="7868723"/>
                <a:ext cx="730577" cy="1049174"/>
              </a:xfrm>
              <a:custGeom>
                <a:avLst/>
                <a:gdLst>
                  <a:gd name="T0" fmla="*/ 286 w 588"/>
                  <a:gd name="T1" fmla="*/ 413 h 844"/>
                  <a:gd name="T2" fmla="*/ 286 w 588"/>
                  <a:gd name="T3" fmla="*/ 413 h 844"/>
                  <a:gd name="T4" fmla="*/ 587 w 588"/>
                  <a:gd name="T5" fmla="*/ 0 h 844"/>
                  <a:gd name="T6" fmla="*/ 587 w 588"/>
                  <a:gd name="T7" fmla="*/ 0 h 844"/>
                  <a:gd name="T8" fmla="*/ 373 w 588"/>
                  <a:gd name="T9" fmla="*/ 18 h 844"/>
                  <a:gd name="T10" fmla="*/ 373 w 588"/>
                  <a:gd name="T11" fmla="*/ 18 h 844"/>
                  <a:gd name="T12" fmla="*/ 0 w 588"/>
                  <a:gd name="T13" fmla="*/ 486 h 844"/>
                  <a:gd name="T14" fmla="*/ 0 w 588"/>
                  <a:gd name="T15" fmla="*/ 486 h 844"/>
                  <a:gd name="T16" fmla="*/ 80 w 588"/>
                  <a:gd name="T17" fmla="*/ 658 h 844"/>
                  <a:gd name="T18" fmla="*/ 80 w 588"/>
                  <a:gd name="T19" fmla="*/ 658 h 844"/>
                  <a:gd name="T20" fmla="*/ 192 w 588"/>
                  <a:gd name="T21" fmla="*/ 843 h 844"/>
                  <a:gd name="T22" fmla="*/ 192 w 588"/>
                  <a:gd name="T23" fmla="*/ 843 h 844"/>
                  <a:gd name="T24" fmla="*/ 455 w 588"/>
                  <a:gd name="T25" fmla="*/ 843 h 844"/>
                  <a:gd name="T26" fmla="*/ 455 w 588"/>
                  <a:gd name="T27" fmla="*/ 843 h 844"/>
                  <a:gd name="T28" fmla="*/ 265 w 588"/>
                  <a:gd name="T29" fmla="*/ 503 h 844"/>
                  <a:gd name="T30" fmla="*/ 265 w 588"/>
                  <a:gd name="T31" fmla="*/ 503 h 844"/>
                  <a:gd name="T32" fmla="*/ 286 w 588"/>
                  <a:gd name="T33" fmla="*/ 413 h 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88" h="844">
                    <a:moveTo>
                      <a:pt x="286" y="413"/>
                    </a:moveTo>
                    <a:lnTo>
                      <a:pt x="286" y="413"/>
                    </a:lnTo>
                    <a:cubicBezTo>
                      <a:pt x="433" y="259"/>
                      <a:pt x="528" y="121"/>
                      <a:pt x="587" y="0"/>
                    </a:cubicBezTo>
                    <a:lnTo>
                      <a:pt x="587" y="0"/>
                    </a:lnTo>
                    <a:cubicBezTo>
                      <a:pt x="510" y="8"/>
                      <a:pt x="438" y="14"/>
                      <a:pt x="373" y="18"/>
                    </a:cubicBezTo>
                    <a:lnTo>
                      <a:pt x="373" y="18"/>
                    </a:lnTo>
                    <a:cubicBezTo>
                      <a:pt x="152" y="382"/>
                      <a:pt x="0" y="486"/>
                      <a:pt x="0" y="486"/>
                    </a:cubicBezTo>
                    <a:lnTo>
                      <a:pt x="0" y="486"/>
                    </a:lnTo>
                    <a:cubicBezTo>
                      <a:pt x="0" y="486"/>
                      <a:pt x="55" y="598"/>
                      <a:pt x="80" y="658"/>
                    </a:cubicBezTo>
                    <a:lnTo>
                      <a:pt x="80" y="658"/>
                    </a:lnTo>
                    <a:cubicBezTo>
                      <a:pt x="107" y="717"/>
                      <a:pt x="192" y="843"/>
                      <a:pt x="192" y="843"/>
                    </a:cubicBezTo>
                    <a:lnTo>
                      <a:pt x="192" y="843"/>
                    </a:lnTo>
                    <a:cubicBezTo>
                      <a:pt x="365" y="841"/>
                      <a:pt x="455" y="843"/>
                      <a:pt x="455" y="843"/>
                    </a:cubicBezTo>
                    <a:lnTo>
                      <a:pt x="455" y="843"/>
                    </a:lnTo>
                    <a:cubicBezTo>
                      <a:pt x="396" y="783"/>
                      <a:pt x="282" y="570"/>
                      <a:pt x="265" y="503"/>
                    </a:cubicBezTo>
                    <a:lnTo>
                      <a:pt x="265" y="503"/>
                    </a:lnTo>
                    <a:cubicBezTo>
                      <a:pt x="247" y="437"/>
                      <a:pt x="286" y="413"/>
                      <a:pt x="286" y="413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1" name="Freeform 81">
                <a:extLst>
                  <a:ext uri="{FF2B5EF4-FFF2-40B4-BE49-F238E27FC236}">
                    <a16:creationId xmlns:a16="http://schemas.microsoft.com/office/drawing/2014/main" id="{31912A3C-716F-920E-58F2-88644696A5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566" y="7890696"/>
                <a:ext cx="840438" cy="999734"/>
              </a:xfrm>
              <a:custGeom>
                <a:avLst/>
                <a:gdLst>
                  <a:gd name="T0" fmla="*/ 673 w 674"/>
                  <a:gd name="T1" fmla="*/ 0 h 802"/>
                  <a:gd name="T2" fmla="*/ 673 w 674"/>
                  <a:gd name="T3" fmla="*/ 0 h 802"/>
                  <a:gd name="T4" fmla="*/ 524 w 674"/>
                  <a:gd name="T5" fmla="*/ 5 h 802"/>
                  <a:gd name="T6" fmla="*/ 524 w 674"/>
                  <a:gd name="T7" fmla="*/ 5 h 802"/>
                  <a:gd name="T8" fmla="*/ 465 w 674"/>
                  <a:gd name="T9" fmla="*/ 6 h 802"/>
                  <a:gd name="T10" fmla="*/ 465 w 674"/>
                  <a:gd name="T11" fmla="*/ 6 h 802"/>
                  <a:gd name="T12" fmla="*/ 295 w 674"/>
                  <a:gd name="T13" fmla="*/ 3 h 802"/>
                  <a:gd name="T14" fmla="*/ 0 w 674"/>
                  <a:gd name="T15" fmla="*/ 459 h 802"/>
                  <a:gd name="T16" fmla="*/ 0 w 674"/>
                  <a:gd name="T17" fmla="*/ 459 h 802"/>
                  <a:gd name="T18" fmla="*/ 39 w 674"/>
                  <a:gd name="T19" fmla="*/ 796 h 802"/>
                  <a:gd name="T20" fmla="*/ 91 w 674"/>
                  <a:gd name="T21" fmla="*/ 797 h 802"/>
                  <a:gd name="T22" fmla="*/ 146 w 674"/>
                  <a:gd name="T23" fmla="*/ 798 h 802"/>
                  <a:gd name="T24" fmla="*/ 235 w 674"/>
                  <a:gd name="T25" fmla="*/ 801 h 802"/>
                  <a:gd name="T26" fmla="*/ 245 w 674"/>
                  <a:gd name="T27" fmla="*/ 510 h 802"/>
                  <a:gd name="T28" fmla="*/ 245 w 674"/>
                  <a:gd name="T29" fmla="*/ 510 h 802"/>
                  <a:gd name="T30" fmla="*/ 300 w 674"/>
                  <a:gd name="T31" fmla="*/ 468 h 802"/>
                  <a:gd name="T32" fmla="*/ 300 w 674"/>
                  <a:gd name="T33" fmla="*/ 468 h 802"/>
                  <a:gd name="T34" fmla="*/ 673 w 674"/>
                  <a:gd name="T35" fmla="*/ 0 h 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4" h="802">
                    <a:moveTo>
                      <a:pt x="673" y="0"/>
                    </a:moveTo>
                    <a:lnTo>
                      <a:pt x="673" y="0"/>
                    </a:lnTo>
                    <a:cubicBezTo>
                      <a:pt x="619" y="3"/>
                      <a:pt x="569" y="5"/>
                      <a:pt x="524" y="5"/>
                    </a:cubicBezTo>
                    <a:lnTo>
                      <a:pt x="524" y="5"/>
                    </a:lnTo>
                    <a:cubicBezTo>
                      <a:pt x="504" y="6"/>
                      <a:pt x="484" y="6"/>
                      <a:pt x="465" y="6"/>
                    </a:cubicBezTo>
                    <a:lnTo>
                      <a:pt x="465" y="6"/>
                    </a:lnTo>
                    <a:cubicBezTo>
                      <a:pt x="392" y="6"/>
                      <a:pt x="334" y="5"/>
                      <a:pt x="295" y="3"/>
                    </a:cubicBezTo>
                    <a:lnTo>
                      <a:pt x="0" y="459"/>
                    </a:lnTo>
                    <a:lnTo>
                      <a:pt x="0" y="459"/>
                    </a:lnTo>
                    <a:cubicBezTo>
                      <a:pt x="18" y="655"/>
                      <a:pt x="39" y="796"/>
                      <a:pt x="39" y="796"/>
                    </a:cubicBezTo>
                    <a:lnTo>
                      <a:pt x="91" y="797"/>
                    </a:lnTo>
                    <a:lnTo>
                      <a:pt x="146" y="798"/>
                    </a:lnTo>
                    <a:lnTo>
                      <a:pt x="235" y="801"/>
                    </a:lnTo>
                    <a:lnTo>
                      <a:pt x="245" y="510"/>
                    </a:lnTo>
                    <a:lnTo>
                      <a:pt x="245" y="510"/>
                    </a:lnTo>
                    <a:cubicBezTo>
                      <a:pt x="271" y="489"/>
                      <a:pt x="300" y="468"/>
                      <a:pt x="300" y="468"/>
                    </a:cubicBezTo>
                    <a:lnTo>
                      <a:pt x="300" y="468"/>
                    </a:lnTo>
                    <a:cubicBezTo>
                      <a:pt x="300" y="468"/>
                      <a:pt x="452" y="364"/>
                      <a:pt x="673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2" name="Freeform 82">
                <a:extLst>
                  <a:ext uri="{FF2B5EF4-FFF2-40B4-BE49-F238E27FC236}">
                    <a16:creationId xmlns:a16="http://schemas.microsoft.com/office/drawing/2014/main" id="{9DEDD6FB-F3F7-2F1F-1AA3-A85C1B6267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71423" y="8884936"/>
                <a:ext cx="582263" cy="263667"/>
              </a:xfrm>
              <a:custGeom>
                <a:avLst/>
                <a:gdLst>
                  <a:gd name="T0" fmla="*/ 459 w 469"/>
                  <a:gd name="T1" fmla="*/ 5 h 213"/>
                  <a:gd name="T2" fmla="*/ 370 w 469"/>
                  <a:gd name="T3" fmla="*/ 2 h 213"/>
                  <a:gd name="T4" fmla="*/ 315 w 469"/>
                  <a:gd name="T5" fmla="*/ 1 h 213"/>
                  <a:gd name="T6" fmla="*/ 263 w 469"/>
                  <a:gd name="T7" fmla="*/ 0 h 213"/>
                  <a:gd name="T8" fmla="*/ 263 w 469"/>
                  <a:gd name="T9" fmla="*/ 0 h 213"/>
                  <a:gd name="T10" fmla="*/ 263 w 469"/>
                  <a:gd name="T11" fmla="*/ 1 h 213"/>
                  <a:gd name="T12" fmla="*/ 263 w 469"/>
                  <a:gd name="T13" fmla="*/ 1 h 213"/>
                  <a:gd name="T14" fmla="*/ 63 w 469"/>
                  <a:gd name="T15" fmla="*/ 96 h 213"/>
                  <a:gd name="T16" fmla="*/ 63 w 469"/>
                  <a:gd name="T17" fmla="*/ 96 h 213"/>
                  <a:gd name="T18" fmla="*/ 0 w 469"/>
                  <a:gd name="T19" fmla="*/ 204 h 213"/>
                  <a:gd name="T20" fmla="*/ 241 w 469"/>
                  <a:gd name="T21" fmla="*/ 211 h 213"/>
                  <a:gd name="T22" fmla="*/ 241 w 469"/>
                  <a:gd name="T23" fmla="*/ 211 h 213"/>
                  <a:gd name="T24" fmla="*/ 312 w 469"/>
                  <a:gd name="T25" fmla="*/ 157 h 213"/>
                  <a:gd name="T26" fmla="*/ 312 w 469"/>
                  <a:gd name="T27" fmla="*/ 157 h 213"/>
                  <a:gd name="T28" fmla="*/ 334 w 469"/>
                  <a:gd name="T29" fmla="*/ 134 h 213"/>
                  <a:gd name="T30" fmla="*/ 334 w 469"/>
                  <a:gd name="T31" fmla="*/ 205 h 213"/>
                  <a:gd name="T32" fmla="*/ 468 w 469"/>
                  <a:gd name="T33" fmla="*/ 205 h 213"/>
                  <a:gd name="T34" fmla="*/ 459 w 469"/>
                  <a:gd name="T35" fmla="*/ 5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69" h="213">
                    <a:moveTo>
                      <a:pt x="459" y="5"/>
                    </a:moveTo>
                    <a:lnTo>
                      <a:pt x="370" y="2"/>
                    </a:lnTo>
                    <a:lnTo>
                      <a:pt x="315" y="1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263" y="1"/>
                    </a:lnTo>
                    <a:lnTo>
                      <a:pt x="263" y="1"/>
                    </a:lnTo>
                    <a:cubicBezTo>
                      <a:pt x="242" y="66"/>
                      <a:pt x="109" y="74"/>
                      <a:pt x="63" y="96"/>
                    </a:cubicBezTo>
                    <a:lnTo>
                      <a:pt x="63" y="96"/>
                    </a:lnTo>
                    <a:cubicBezTo>
                      <a:pt x="17" y="117"/>
                      <a:pt x="0" y="204"/>
                      <a:pt x="0" y="204"/>
                    </a:cubicBezTo>
                    <a:lnTo>
                      <a:pt x="241" y="211"/>
                    </a:lnTo>
                    <a:lnTo>
                      <a:pt x="241" y="211"/>
                    </a:lnTo>
                    <a:cubicBezTo>
                      <a:pt x="307" y="212"/>
                      <a:pt x="306" y="175"/>
                      <a:pt x="312" y="157"/>
                    </a:cubicBezTo>
                    <a:lnTo>
                      <a:pt x="312" y="157"/>
                    </a:lnTo>
                    <a:cubicBezTo>
                      <a:pt x="318" y="139"/>
                      <a:pt x="334" y="134"/>
                      <a:pt x="334" y="134"/>
                    </a:cubicBezTo>
                    <a:lnTo>
                      <a:pt x="334" y="205"/>
                    </a:lnTo>
                    <a:lnTo>
                      <a:pt x="468" y="205"/>
                    </a:lnTo>
                    <a:lnTo>
                      <a:pt x="459" y="5"/>
                    </a:ln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3" name="Freeform 83">
                <a:extLst>
                  <a:ext uri="{FF2B5EF4-FFF2-40B4-BE49-F238E27FC236}">
                    <a16:creationId xmlns:a16="http://schemas.microsoft.com/office/drawing/2014/main" id="{AD34F5BB-B998-D05D-CEB8-DE48316CB0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5092" y="7868723"/>
                <a:ext cx="730577" cy="1049174"/>
              </a:xfrm>
              <a:custGeom>
                <a:avLst/>
                <a:gdLst>
                  <a:gd name="T0" fmla="*/ 286 w 588"/>
                  <a:gd name="T1" fmla="*/ 413 h 844"/>
                  <a:gd name="T2" fmla="*/ 286 w 588"/>
                  <a:gd name="T3" fmla="*/ 413 h 844"/>
                  <a:gd name="T4" fmla="*/ 587 w 588"/>
                  <a:gd name="T5" fmla="*/ 0 h 844"/>
                  <a:gd name="T6" fmla="*/ 587 w 588"/>
                  <a:gd name="T7" fmla="*/ 0 h 844"/>
                  <a:gd name="T8" fmla="*/ 373 w 588"/>
                  <a:gd name="T9" fmla="*/ 18 h 844"/>
                  <a:gd name="T10" fmla="*/ 373 w 588"/>
                  <a:gd name="T11" fmla="*/ 18 h 844"/>
                  <a:gd name="T12" fmla="*/ 0 w 588"/>
                  <a:gd name="T13" fmla="*/ 486 h 844"/>
                  <a:gd name="T14" fmla="*/ 0 w 588"/>
                  <a:gd name="T15" fmla="*/ 486 h 844"/>
                  <a:gd name="T16" fmla="*/ 80 w 588"/>
                  <a:gd name="T17" fmla="*/ 658 h 844"/>
                  <a:gd name="T18" fmla="*/ 80 w 588"/>
                  <a:gd name="T19" fmla="*/ 658 h 844"/>
                  <a:gd name="T20" fmla="*/ 192 w 588"/>
                  <a:gd name="T21" fmla="*/ 843 h 844"/>
                  <a:gd name="T22" fmla="*/ 192 w 588"/>
                  <a:gd name="T23" fmla="*/ 843 h 844"/>
                  <a:gd name="T24" fmla="*/ 455 w 588"/>
                  <a:gd name="T25" fmla="*/ 843 h 844"/>
                  <a:gd name="T26" fmla="*/ 455 w 588"/>
                  <a:gd name="T27" fmla="*/ 843 h 844"/>
                  <a:gd name="T28" fmla="*/ 265 w 588"/>
                  <a:gd name="T29" fmla="*/ 503 h 844"/>
                  <a:gd name="T30" fmla="*/ 265 w 588"/>
                  <a:gd name="T31" fmla="*/ 503 h 844"/>
                  <a:gd name="T32" fmla="*/ 286 w 588"/>
                  <a:gd name="T33" fmla="*/ 413 h 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88" h="844">
                    <a:moveTo>
                      <a:pt x="286" y="413"/>
                    </a:moveTo>
                    <a:lnTo>
                      <a:pt x="286" y="413"/>
                    </a:lnTo>
                    <a:cubicBezTo>
                      <a:pt x="433" y="259"/>
                      <a:pt x="528" y="121"/>
                      <a:pt x="587" y="0"/>
                    </a:cubicBezTo>
                    <a:lnTo>
                      <a:pt x="587" y="0"/>
                    </a:lnTo>
                    <a:cubicBezTo>
                      <a:pt x="510" y="8"/>
                      <a:pt x="438" y="14"/>
                      <a:pt x="373" y="18"/>
                    </a:cubicBezTo>
                    <a:lnTo>
                      <a:pt x="373" y="18"/>
                    </a:lnTo>
                    <a:cubicBezTo>
                      <a:pt x="152" y="382"/>
                      <a:pt x="0" y="486"/>
                      <a:pt x="0" y="486"/>
                    </a:cubicBezTo>
                    <a:lnTo>
                      <a:pt x="0" y="486"/>
                    </a:lnTo>
                    <a:cubicBezTo>
                      <a:pt x="0" y="486"/>
                      <a:pt x="55" y="598"/>
                      <a:pt x="80" y="658"/>
                    </a:cubicBezTo>
                    <a:lnTo>
                      <a:pt x="80" y="658"/>
                    </a:lnTo>
                    <a:cubicBezTo>
                      <a:pt x="107" y="717"/>
                      <a:pt x="192" y="843"/>
                      <a:pt x="192" y="843"/>
                    </a:cubicBezTo>
                    <a:lnTo>
                      <a:pt x="192" y="843"/>
                    </a:lnTo>
                    <a:cubicBezTo>
                      <a:pt x="365" y="841"/>
                      <a:pt x="455" y="843"/>
                      <a:pt x="455" y="843"/>
                    </a:cubicBezTo>
                    <a:lnTo>
                      <a:pt x="455" y="843"/>
                    </a:lnTo>
                    <a:cubicBezTo>
                      <a:pt x="396" y="783"/>
                      <a:pt x="282" y="570"/>
                      <a:pt x="265" y="503"/>
                    </a:cubicBezTo>
                    <a:lnTo>
                      <a:pt x="265" y="503"/>
                    </a:lnTo>
                    <a:cubicBezTo>
                      <a:pt x="247" y="437"/>
                      <a:pt x="286" y="413"/>
                      <a:pt x="286" y="413"/>
                    </a:cubicBezTo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4" name="Freeform 84">
                <a:extLst>
                  <a:ext uri="{FF2B5EF4-FFF2-40B4-BE49-F238E27FC236}">
                    <a16:creationId xmlns:a16="http://schemas.microsoft.com/office/drawing/2014/main" id="{6696B56D-5A16-AA11-0C48-ECFCF7CB7F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07492" y="8917897"/>
                <a:ext cx="576768" cy="247186"/>
              </a:xfrm>
              <a:custGeom>
                <a:avLst/>
                <a:gdLst>
                  <a:gd name="T0" fmla="*/ 389 w 464"/>
                  <a:gd name="T1" fmla="*/ 1 h 200"/>
                  <a:gd name="T2" fmla="*/ 389 w 464"/>
                  <a:gd name="T3" fmla="*/ 1 h 200"/>
                  <a:gd name="T4" fmla="*/ 389 w 464"/>
                  <a:gd name="T5" fmla="*/ 1 h 200"/>
                  <a:gd name="T6" fmla="*/ 389 w 464"/>
                  <a:gd name="T7" fmla="*/ 1 h 200"/>
                  <a:gd name="T8" fmla="*/ 389 w 464"/>
                  <a:gd name="T9" fmla="*/ 1 h 200"/>
                  <a:gd name="T10" fmla="*/ 140 w 464"/>
                  <a:gd name="T11" fmla="*/ 1 h 200"/>
                  <a:gd name="T12" fmla="*/ 140 w 464"/>
                  <a:gd name="T13" fmla="*/ 1 h 200"/>
                  <a:gd name="T14" fmla="*/ 25 w 464"/>
                  <a:gd name="T15" fmla="*/ 74 h 200"/>
                  <a:gd name="T16" fmla="*/ 25 w 464"/>
                  <a:gd name="T17" fmla="*/ 74 h 200"/>
                  <a:gd name="T18" fmla="*/ 0 w 464"/>
                  <a:gd name="T19" fmla="*/ 183 h 200"/>
                  <a:gd name="T20" fmla="*/ 106 w 464"/>
                  <a:gd name="T21" fmla="*/ 199 h 200"/>
                  <a:gd name="T22" fmla="*/ 106 w 464"/>
                  <a:gd name="T23" fmla="*/ 199 h 200"/>
                  <a:gd name="T24" fmla="*/ 285 w 464"/>
                  <a:gd name="T25" fmla="*/ 150 h 200"/>
                  <a:gd name="T26" fmla="*/ 285 w 464"/>
                  <a:gd name="T27" fmla="*/ 150 h 200"/>
                  <a:gd name="T28" fmla="*/ 310 w 464"/>
                  <a:gd name="T29" fmla="*/ 118 h 200"/>
                  <a:gd name="T30" fmla="*/ 320 w 464"/>
                  <a:gd name="T31" fmla="*/ 183 h 200"/>
                  <a:gd name="T32" fmla="*/ 434 w 464"/>
                  <a:gd name="T33" fmla="*/ 183 h 200"/>
                  <a:gd name="T34" fmla="*/ 434 w 464"/>
                  <a:gd name="T35" fmla="*/ 183 h 200"/>
                  <a:gd name="T36" fmla="*/ 389 w 464"/>
                  <a:gd name="T37" fmla="*/ 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64" h="200">
                    <a:moveTo>
                      <a:pt x="389" y="1"/>
                    </a:moveTo>
                    <a:lnTo>
                      <a:pt x="389" y="1"/>
                    </a:lnTo>
                    <a:lnTo>
                      <a:pt x="389" y="1"/>
                    </a:lnTo>
                    <a:lnTo>
                      <a:pt x="389" y="1"/>
                    </a:lnTo>
                    <a:lnTo>
                      <a:pt x="389" y="1"/>
                    </a:lnTo>
                    <a:cubicBezTo>
                      <a:pt x="389" y="1"/>
                      <a:pt x="304" y="0"/>
                      <a:pt x="140" y="1"/>
                    </a:cubicBezTo>
                    <a:lnTo>
                      <a:pt x="140" y="1"/>
                    </a:lnTo>
                    <a:cubicBezTo>
                      <a:pt x="138" y="74"/>
                      <a:pt x="46" y="48"/>
                      <a:pt x="25" y="74"/>
                    </a:cubicBezTo>
                    <a:lnTo>
                      <a:pt x="25" y="74"/>
                    </a:lnTo>
                    <a:cubicBezTo>
                      <a:pt x="0" y="105"/>
                      <a:pt x="0" y="183"/>
                      <a:pt x="0" y="183"/>
                    </a:cubicBezTo>
                    <a:lnTo>
                      <a:pt x="106" y="199"/>
                    </a:lnTo>
                    <a:lnTo>
                      <a:pt x="106" y="199"/>
                    </a:lnTo>
                    <a:cubicBezTo>
                      <a:pt x="270" y="199"/>
                      <a:pt x="282" y="170"/>
                      <a:pt x="285" y="150"/>
                    </a:cubicBezTo>
                    <a:lnTo>
                      <a:pt x="285" y="150"/>
                    </a:lnTo>
                    <a:cubicBezTo>
                      <a:pt x="288" y="130"/>
                      <a:pt x="310" y="118"/>
                      <a:pt x="310" y="118"/>
                    </a:cubicBezTo>
                    <a:lnTo>
                      <a:pt x="320" y="183"/>
                    </a:lnTo>
                    <a:lnTo>
                      <a:pt x="434" y="183"/>
                    </a:lnTo>
                    <a:lnTo>
                      <a:pt x="434" y="183"/>
                    </a:lnTo>
                    <a:cubicBezTo>
                      <a:pt x="463" y="65"/>
                      <a:pt x="389" y="1"/>
                      <a:pt x="389" y="1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5" name="Freeform 85">
                <a:extLst>
                  <a:ext uri="{FF2B5EF4-FFF2-40B4-BE49-F238E27FC236}">
                    <a16:creationId xmlns:a16="http://schemas.microsoft.com/office/drawing/2014/main" id="{CAD28646-9218-22BC-5FD6-6F80E8F13A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91143" y="6830537"/>
                <a:ext cx="280145" cy="280145"/>
              </a:xfrm>
              <a:custGeom>
                <a:avLst/>
                <a:gdLst>
                  <a:gd name="T0" fmla="*/ 225 w 226"/>
                  <a:gd name="T1" fmla="*/ 198 h 226"/>
                  <a:gd name="T2" fmla="*/ 213 w 226"/>
                  <a:gd name="T3" fmla="*/ 181 h 226"/>
                  <a:gd name="T4" fmla="*/ 213 w 226"/>
                  <a:gd name="T5" fmla="*/ 181 h 226"/>
                  <a:gd name="T6" fmla="*/ 201 w 226"/>
                  <a:gd name="T7" fmla="*/ 93 h 226"/>
                  <a:gd name="T8" fmla="*/ 201 w 226"/>
                  <a:gd name="T9" fmla="*/ 93 h 226"/>
                  <a:gd name="T10" fmla="*/ 185 w 226"/>
                  <a:gd name="T11" fmla="*/ 51 h 226"/>
                  <a:gd name="T12" fmla="*/ 185 w 226"/>
                  <a:gd name="T13" fmla="*/ 51 h 226"/>
                  <a:gd name="T14" fmla="*/ 130 w 226"/>
                  <a:gd name="T15" fmla="*/ 67 h 226"/>
                  <a:gd name="T16" fmla="*/ 130 w 226"/>
                  <a:gd name="T17" fmla="*/ 67 h 226"/>
                  <a:gd name="T18" fmla="*/ 29 w 226"/>
                  <a:gd name="T19" fmla="*/ 56 h 226"/>
                  <a:gd name="T20" fmla="*/ 29 w 226"/>
                  <a:gd name="T21" fmla="*/ 56 h 226"/>
                  <a:gd name="T22" fmla="*/ 132 w 226"/>
                  <a:gd name="T23" fmla="*/ 203 h 226"/>
                  <a:gd name="T24" fmla="*/ 132 w 226"/>
                  <a:gd name="T25" fmla="*/ 203 h 226"/>
                  <a:gd name="T26" fmla="*/ 179 w 226"/>
                  <a:gd name="T27" fmla="*/ 225 h 226"/>
                  <a:gd name="T28" fmla="*/ 179 w 226"/>
                  <a:gd name="T29" fmla="*/ 225 h 226"/>
                  <a:gd name="T30" fmla="*/ 225 w 226"/>
                  <a:gd name="T31" fmla="*/ 19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6" h="226">
                    <a:moveTo>
                      <a:pt x="225" y="198"/>
                    </a:moveTo>
                    <a:lnTo>
                      <a:pt x="213" y="181"/>
                    </a:lnTo>
                    <a:lnTo>
                      <a:pt x="213" y="181"/>
                    </a:lnTo>
                    <a:cubicBezTo>
                      <a:pt x="213" y="181"/>
                      <a:pt x="190" y="148"/>
                      <a:pt x="201" y="93"/>
                    </a:cubicBezTo>
                    <a:lnTo>
                      <a:pt x="201" y="93"/>
                    </a:lnTo>
                    <a:cubicBezTo>
                      <a:pt x="212" y="39"/>
                      <a:pt x="209" y="35"/>
                      <a:pt x="185" y="51"/>
                    </a:cubicBezTo>
                    <a:lnTo>
                      <a:pt x="185" y="51"/>
                    </a:lnTo>
                    <a:cubicBezTo>
                      <a:pt x="162" y="68"/>
                      <a:pt x="158" y="111"/>
                      <a:pt x="130" y="67"/>
                    </a:cubicBezTo>
                    <a:lnTo>
                      <a:pt x="130" y="67"/>
                    </a:lnTo>
                    <a:cubicBezTo>
                      <a:pt x="102" y="22"/>
                      <a:pt x="59" y="0"/>
                      <a:pt x="29" y="56"/>
                    </a:cubicBezTo>
                    <a:lnTo>
                      <a:pt x="29" y="56"/>
                    </a:lnTo>
                    <a:cubicBezTo>
                      <a:pt x="0" y="113"/>
                      <a:pt x="33" y="158"/>
                      <a:pt x="132" y="203"/>
                    </a:cubicBezTo>
                    <a:lnTo>
                      <a:pt x="132" y="203"/>
                    </a:lnTo>
                    <a:cubicBezTo>
                      <a:pt x="154" y="213"/>
                      <a:pt x="169" y="220"/>
                      <a:pt x="179" y="225"/>
                    </a:cubicBezTo>
                    <a:lnTo>
                      <a:pt x="179" y="225"/>
                    </a:lnTo>
                    <a:cubicBezTo>
                      <a:pt x="192" y="220"/>
                      <a:pt x="210" y="211"/>
                      <a:pt x="225" y="198"/>
                    </a:cubicBezTo>
                  </a:path>
                </a:pathLst>
              </a:custGeom>
              <a:solidFill>
                <a:srgbClr val="E4E6E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6" name="Freeform 86">
                <a:extLst>
                  <a:ext uri="{FF2B5EF4-FFF2-40B4-BE49-F238E27FC236}">
                    <a16:creationId xmlns:a16="http://schemas.microsoft.com/office/drawing/2014/main" id="{EFAC7B14-4991-2C46-877C-48B15D2D1F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85520" y="6731663"/>
                <a:ext cx="422962" cy="521838"/>
              </a:xfrm>
              <a:custGeom>
                <a:avLst/>
                <a:gdLst>
                  <a:gd name="T0" fmla="*/ 163 w 339"/>
                  <a:gd name="T1" fmla="*/ 419 h 420"/>
                  <a:gd name="T2" fmla="*/ 163 w 339"/>
                  <a:gd name="T3" fmla="*/ 419 h 420"/>
                  <a:gd name="T4" fmla="*/ 0 w 339"/>
                  <a:gd name="T5" fmla="*/ 103 h 420"/>
                  <a:gd name="T6" fmla="*/ 0 w 339"/>
                  <a:gd name="T7" fmla="*/ 103 h 420"/>
                  <a:gd name="T8" fmla="*/ 163 w 339"/>
                  <a:gd name="T9" fmla="*/ 0 h 420"/>
                  <a:gd name="T10" fmla="*/ 163 w 339"/>
                  <a:gd name="T11" fmla="*/ 0 h 420"/>
                  <a:gd name="T12" fmla="*/ 338 w 339"/>
                  <a:gd name="T13" fmla="*/ 313 h 420"/>
                  <a:gd name="T14" fmla="*/ 338 w 339"/>
                  <a:gd name="T15" fmla="*/ 313 h 420"/>
                  <a:gd name="T16" fmla="*/ 163 w 339"/>
                  <a:gd name="T17" fmla="*/ 419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9" h="420">
                    <a:moveTo>
                      <a:pt x="163" y="419"/>
                    </a:moveTo>
                    <a:lnTo>
                      <a:pt x="163" y="419"/>
                    </a:lnTo>
                    <a:cubicBezTo>
                      <a:pt x="163" y="419"/>
                      <a:pt x="61" y="329"/>
                      <a:pt x="0" y="103"/>
                    </a:cubicBezTo>
                    <a:lnTo>
                      <a:pt x="0" y="103"/>
                    </a:lnTo>
                    <a:cubicBezTo>
                      <a:pt x="0" y="103"/>
                      <a:pt x="77" y="45"/>
                      <a:pt x="163" y="0"/>
                    </a:cubicBezTo>
                    <a:lnTo>
                      <a:pt x="163" y="0"/>
                    </a:lnTo>
                    <a:cubicBezTo>
                      <a:pt x="163" y="0"/>
                      <a:pt x="244" y="210"/>
                      <a:pt x="338" y="313"/>
                    </a:cubicBezTo>
                    <a:lnTo>
                      <a:pt x="338" y="313"/>
                    </a:lnTo>
                    <a:cubicBezTo>
                      <a:pt x="338" y="313"/>
                      <a:pt x="275" y="404"/>
                      <a:pt x="163" y="419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7" name="Freeform 87">
                <a:extLst>
                  <a:ext uri="{FF2B5EF4-FFF2-40B4-BE49-F238E27FC236}">
                    <a16:creationId xmlns:a16="http://schemas.microsoft.com/office/drawing/2014/main" id="{FCC91C77-E56A-2118-90DB-877A9B64DD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85520" y="6731663"/>
                <a:ext cx="422962" cy="521838"/>
              </a:xfrm>
              <a:custGeom>
                <a:avLst/>
                <a:gdLst>
                  <a:gd name="T0" fmla="*/ 163 w 339"/>
                  <a:gd name="T1" fmla="*/ 419 h 420"/>
                  <a:gd name="T2" fmla="*/ 163 w 339"/>
                  <a:gd name="T3" fmla="*/ 419 h 420"/>
                  <a:gd name="T4" fmla="*/ 0 w 339"/>
                  <a:gd name="T5" fmla="*/ 103 h 420"/>
                  <a:gd name="T6" fmla="*/ 0 w 339"/>
                  <a:gd name="T7" fmla="*/ 103 h 420"/>
                  <a:gd name="T8" fmla="*/ 163 w 339"/>
                  <a:gd name="T9" fmla="*/ 0 h 420"/>
                  <a:gd name="T10" fmla="*/ 163 w 339"/>
                  <a:gd name="T11" fmla="*/ 0 h 420"/>
                  <a:gd name="T12" fmla="*/ 338 w 339"/>
                  <a:gd name="T13" fmla="*/ 313 h 420"/>
                  <a:gd name="T14" fmla="*/ 338 w 339"/>
                  <a:gd name="T15" fmla="*/ 313 h 420"/>
                  <a:gd name="T16" fmla="*/ 163 w 339"/>
                  <a:gd name="T17" fmla="*/ 419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9" h="420">
                    <a:moveTo>
                      <a:pt x="163" y="419"/>
                    </a:moveTo>
                    <a:lnTo>
                      <a:pt x="163" y="419"/>
                    </a:lnTo>
                    <a:cubicBezTo>
                      <a:pt x="163" y="419"/>
                      <a:pt x="61" y="329"/>
                      <a:pt x="0" y="103"/>
                    </a:cubicBezTo>
                    <a:lnTo>
                      <a:pt x="0" y="103"/>
                    </a:lnTo>
                    <a:cubicBezTo>
                      <a:pt x="0" y="103"/>
                      <a:pt x="77" y="45"/>
                      <a:pt x="163" y="0"/>
                    </a:cubicBezTo>
                    <a:lnTo>
                      <a:pt x="163" y="0"/>
                    </a:lnTo>
                    <a:cubicBezTo>
                      <a:pt x="163" y="0"/>
                      <a:pt x="244" y="210"/>
                      <a:pt x="338" y="313"/>
                    </a:cubicBezTo>
                    <a:lnTo>
                      <a:pt x="338" y="313"/>
                    </a:lnTo>
                    <a:cubicBezTo>
                      <a:pt x="338" y="313"/>
                      <a:pt x="275" y="404"/>
                      <a:pt x="163" y="419"/>
                    </a:cubicBezTo>
                  </a:path>
                </a:pathLst>
              </a:custGeom>
              <a:solidFill>
                <a:srgbClr val="111340">
                  <a:alpha val="2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8" name="Freeform 88">
                <a:extLst>
                  <a:ext uri="{FF2B5EF4-FFF2-40B4-BE49-F238E27FC236}">
                    <a16:creationId xmlns:a16="http://schemas.microsoft.com/office/drawing/2014/main" id="{3D18CB6E-DFEF-39B2-E9D4-9E327863A0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28468" y="7901681"/>
                <a:ext cx="576772" cy="988747"/>
              </a:xfrm>
              <a:custGeom>
                <a:avLst/>
                <a:gdLst>
                  <a:gd name="T0" fmla="*/ 463 w 464"/>
                  <a:gd name="T1" fmla="*/ 0 h 794"/>
                  <a:gd name="T2" fmla="*/ 463 w 464"/>
                  <a:gd name="T3" fmla="*/ 0 h 794"/>
                  <a:gd name="T4" fmla="*/ 267 w 464"/>
                  <a:gd name="T5" fmla="*/ 254 h 794"/>
                  <a:gd name="T6" fmla="*/ 267 w 464"/>
                  <a:gd name="T7" fmla="*/ 254 h 794"/>
                  <a:gd name="T8" fmla="*/ 152 w 464"/>
                  <a:gd name="T9" fmla="*/ 369 h 794"/>
                  <a:gd name="T10" fmla="*/ 152 w 464"/>
                  <a:gd name="T11" fmla="*/ 369 h 794"/>
                  <a:gd name="T12" fmla="*/ 85 w 464"/>
                  <a:gd name="T13" fmla="*/ 793 h 794"/>
                  <a:gd name="T14" fmla="*/ 30 w 464"/>
                  <a:gd name="T15" fmla="*/ 792 h 794"/>
                  <a:gd name="T16" fmla="*/ 30 w 464"/>
                  <a:gd name="T17" fmla="*/ 792 h 794"/>
                  <a:gd name="T18" fmla="*/ 111 w 464"/>
                  <a:gd name="T19" fmla="*/ 334 h 794"/>
                  <a:gd name="T20" fmla="*/ 111 w 464"/>
                  <a:gd name="T21" fmla="*/ 334 h 794"/>
                  <a:gd name="T22" fmla="*/ 230 w 464"/>
                  <a:gd name="T23" fmla="*/ 215 h 794"/>
                  <a:gd name="T24" fmla="*/ 230 w 464"/>
                  <a:gd name="T25" fmla="*/ 215 h 794"/>
                  <a:gd name="T26" fmla="*/ 404 w 464"/>
                  <a:gd name="T27" fmla="*/ 1 h 794"/>
                  <a:gd name="T28" fmla="*/ 404 w 464"/>
                  <a:gd name="T29" fmla="*/ 1 h 794"/>
                  <a:gd name="T30" fmla="*/ 463 w 464"/>
                  <a:gd name="T31" fmla="*/ 0 h 7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64" h="794">
                    <a:moveTo>
                      <a:pt x="463" y="0"/>
                    </a:moveTo>
                    <a:lnTo>
                      <a:pt x="463" y="0"/>
                    </a:lnTo>
                    <a:cubicBezTo>
                      <a:pt x="416" y="118"/>
                      <a:pt x="343" y="185"/>
                      <a:pt x="267" y="254"/>
                    </a:cubicBezTo>
                    <a:lnTo>
                      <a:pt x="267" y="254"/>
                    </a:lnTo>
                    <a:cubicBezTo>
                      <a:pt x="229" y="289"/>
                      <a:pt x="189" y="325"/>
                      <a:pt x="152" y="369"/>
                    </a:cubicBezTo>
                    <a:lnTo>
                      <a:pt x="152" y="369"/>
                    </a:lnTo>
                    <a:cubicBezTo>
                      <a:pt x="52" y="487"/>
                      <a:pt x="76" y="733"/>
                      <a:pt x="85" y="793"/>
                    </a:cubicBezTo>
                    <a:lnTo>
                      <a:pt x="30" y="792"/>
                    </a:lnTo>
                    <a:lnTo>
                      <a:pt x="30" y="792"/>
                    </a:lnTo>
                    <a:cubicBezTo>
                      <a:pt x="20" y="714"/>
                      <a:pt x="0" y="465"/>
                      <a:pt x="111" y="334"/>
                    </a:cubicBezTo>
                    <a:lnTo>
                      <a:pt x="111" y="334"/>
                    </a:lnTo>
                    <a:cubicBezTo>
                      <a:pt x="150" y="287"/>
                      <a:pt x="191" y="251"/>
                      <a:pt x="230" y="215"/>
                    </a:cubicBezTo>
                    <a:lnTo>
                      <a:pt x="230" y="215"/>
                    </a:lnTo>
                    <a:cubicBezTo>
                      <a:pt x="300" y="152"/>
                      <a:pt x="362" y="95"/>
                      <a:pt x="404" y="1"/>
                    </a:cubicBezTo>
                    <a:lnTo>
                      <a:pt x="404" y="1"/>
                    </a:lnTo>
                    <a:cubicBezTo>
                      <a:pt x="423" y="1"/>
                      <a:pt x="443" y="1"/>
                      <a:pt x="463" y="0"/>
                    </a:cubicBezTo>
                  </a:path>
                </a:pathLst>
              </a:custGeom>
              <a:solidFill>
                <a:schemeClr val="bg1">
                  <a:alpha val="3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49" name="Freeform 89">
                <a:extLst>
                  <a:ext uri="{FF2B5EF4-FFF2-40B4-BE49-F238E27FC236}">
                    <a16:creationId xmlns:a16="http://schemas.microsoft.com/office/drawing/2014/main" id="{BD6D0DDD-FF0E-C62D-B1F8-E75B969245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70031" y="6775607"/>
                <a:ext cx="236199" cy="236199"/>
              </a:xfrm>
              <a:custGeom>
                <a:avLst/>
                <a:gdLst>
                  <a:gd name="T0" fmla="*/ 96 w 191"/>
                  <a:gd name="T1" fmla="*/ 0 h 191"/>
                  <a:gd name="T2" fmla="*/ 96 w 191"/>
                  <a:gd name="T3" fmla="*/ 0 h 191"/>
                  <a:gd name="T4" fmla="*/ 0 w 191"/>
                  <a:gd name="T5" fmla="*/ 94 h 191"/>
                  <a:gd name="T6" fmla="*/ 0 w 191"/>
                  <a:gd name="T7" fmla="*/ 94 h 191"/>
                  <a:gd name="T8" fmla="*/ 67 w 191"/>
                  <a:gd name="T9" fmla="*/ 185 h 191"/>
                  <a:gd name="T10" fmla="*/ 67 w 191"/>
                  <a:gd name="T11" fmla="*/ 185 h 191"/>
                  <a:gd name="T12" fmla="*/ 96 w 191"/>
                  <a:gd name="T13" fmla="*/ 190 h 191"/>
                  <a:gd name="T14" fmla="*/ 96 w 191"/>
                  <a:gd name="T15" fmla="*/ 190 h 191"/>
                  <a:gd name="T16" fmla="*/ 164 w 191"/>
                  <a:gd name="T17" fmla="*/ 160 h 191"/>
                  <a:gd name="T18" fmla="*/ 164 w 191"/>
                  <a:gd name="T19" fmla="*/ 160 h 191"/>
                  <a:gd name="T20" fmla="*/ 190 w 191"/>
                  <a:gd name="T21" fmla="*/ 94 h 191"/>
                  <a:gd name="T22" fmla="*/ 190 w 191"/>
                  <a:gd name="T23" fmla="*/ 94 h 191"/>
                  <a:gd name="T24" fmla="*/ 96 w 191"/>
                  <a:gd name="T25" fmla="*/ 0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1" h="191">
                    <a:moveTo>
                      <a:pt x="96" y="0"/>
                    </a:moveTo>
                    <a:lnTo>
                      <a:pt x="96" y="0"/>
                    </a:lnTo>
                    <a:cubicBezTo>
                      <a:pt x="42" y="0"/>
                      <a:pt x="0" y="42"/>
                      <a:pt x="0" y="94"/>
                    </a:cubicBezTo>
                    <a:lnTo>
                      <a:pt x="0" y="94"/>
                    </a:lnTo>
                    <a:cubicBezTo>
                      <a:pt x="0" y="137"/>
                      <a:pt x="28" y="174"/>
                      <a:pt x="67" y="185"/>
                    </a:cubicBezTo>
                    <a:lnTo>
                      <a:pt x="67" y="185"/>
                    </a:lnTo>
                    <a:cubicBezTo>
                      <a:pt x="76" y="188"/>
                      <a:pt x="85" y="190"/>
                      <a:pt x="96" y="190"/>
                    </a:cubicBezTo>
                    <a:lnTo>
                      <a:pt x="96" y="190"/>
                    </a:lnTo>
                    <a:cubicBezTo>
                      <a:pt x="123" y="190"/>
                      <a:pt x="147" y="179"/>
                      <a:pt x="164" y="160"/>
                    </a:cubicBezTo>
                    <a:lnTo>
                      <a:pt x="164" y="160"/>
                    </a:lnTo>
                    <a:cubicBezTo>
                      <a:pt x="181" y="143"/>
                      <a:pt x="190" y="120"/>
                      <a:pt x="190" y="94"/>
                    </a:cubicBezTo>
                    <a:lnTo>
                      <a:pt x="190" y="94"/>
                    </a:lnTo>
                    <a:cubicBezTo>
                      <a:pt x="190" y="42"/>
                      <a:pt x="148" y="0"/>
                      <a:pt x="96" y="0"/>
                    </a:cubicBezTo>
                  </a:path>
                </a:pathLst>
              </a:custGeom>
              <a:solidFill>
                <a:srgbClr val="E4E6E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50" name="Freeform 91">
                <a:extLst>
                  <a:ext uri="{FF2B5EF4-FFF2-40B4-BE49-F238E27FC236}">
                    <a16:creationId xmlns:a16="http://schemas.microsoft.com/office/drawing/2014/main" id="{5D2B22CE-AD16-DCB2-589B-5EAEBD90DE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11990" y="7011806"/>
                <a:ext cx="1312836" cy="900860"/>
              </a:xfrm>
              <a:custGeom>
                <a:avLst/>
                <a:gdLst>
                  <a:gd name="T0" fmla="*/ 786 w 1054"/>
                  <a:gd name="T1" fmla="*/ 41 h 721"/>
                  <a:gd name="T2" fmla="*/ 786 w 1054"/>
                  <a:gd name="T3" fmla="*/ 41 h 721"/>
                  <a:gd name="T4" fmla="*/ 637 w 1054"/>
                  <a:gd name="T5" fmla="*/ 33 h 721"/>
                  <a:gd name="T6" fmla="*/ 637 w 1054"/>
                  <a:gd name="T7" fmla="*/ 33 h 721"/>
                  <a:gd name="T8" fmla="*/ 147 w 1054"/>
                  <a:gd name="T9" fmla="*/ 0 h 721"/>
                  <a:gd name="T10" fmla="*/ 147 w 1054"/>
                  <a:gd name="T11" fmla="*/ 0 h 721"/>
                  <a:gd name="T12" fmla="*/ 32 w 1054"/>
                  <a:gd name="T13" fmla="*/ 88 h 721"/>
                  <a:gd name="T14" fmla="*/ 32 w 1054"/>
                  <a:gd name="T15" fmla="*/ 88 h 721"/>
                  <a:gd name="T16" fmla="*/ 8 w 1054"/>
                  <a:gd name="T17" fmla="*/ 137 h 721"/>
                  <a:gd name="T18" fmla="*/ 8 w 1054"/>
                  <a:gd name="T19" fmla="*/ 137 h 721"/>
                  <a:gd name="T20" fmla="*/ 447 w 1054"/>
                  <a:gd name="T21" fmla="*/ 400 h 721"/>
                  <a:gd name="T22" fmla="*/ 245 w 1054"/>
                  <a:gd name="T23" fmla="*/ 712 h 721"/>
                  <a:gd name="T24" fmla="*/ 245 w 1054"/>
                  <a:gd name="T25" fmla="*/ 712 h 721"/>
                  <a:gd name="T26" fmla="*/ 837 w 1054"/>
                  <a:gd name="T27" fmla="*/ 691 h 721"/>
                  <a:gd name="T28" fmla="*/ 837 w 1054"/>
                  <a:gd name="T29" fmla="*/ 691 h 721"/>
                  <a:gd name="T30" fmla="*/ 786 w 1054"/>
                  <a:gd name="T31" fmla="*/ 41 h 7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54" h="721">
                    <a:moveTo>
                      <a:pt x="786" y="41"/>
                    </a:moveTo>
                    <a:lnTo>
                      <a:pt x="786" y="41"/>
                    </a:lnTo>
                    <a:cubicBezTo>
                      <a:pt x="697" y="81"/>
                      <a:pt x="637" y="33"/>
                      <a:pt x="637" y="33"/>
                    </a:cubicBezTo>
                    <a:lnTo>
                      <a:pt x="637" y="33"/>
                    </a:lnTo>
                    <a:cubicBezTo>
                      <a:pt x="429" y="379"/>
                      <a:pt x="147" y="0"/>
                      <a:pt x="147" y="0"/>
                    </a:cubicBezTo>
                    <a:lnTo>
                      <a:pt x="147" y="0"/>
                    </a:lnTo>
                    <a:cubicBezTo>
                      <a:pt x="147" y="0"/>
                      <a:pt x="64" y="55"/>
                      <a:pt x="32" y="88"/>
                    </a:cubicBezTo>
                    <a:lnTo>
                      <a:pt x="32" y="88"/>
                    </a:lnTo>
                    <a:cubicBezTo>
                      <a:pt x="0" y="121"/>
                      <a:pt x="8" y="137"/>
                      <a:pt x="8" y="137"/>
                    </a:cubicBezTo>
                    <a:lnTo>
                      <a:pt x="8" y="137"/>
                    </a:lnTo>
                    <a:cubicBezTo>
                      <a:pt x="195" y="393"/>
                      <a:pt x="447" y="400"/>
                      <a:pt x="447" y="400"/>
                    </a:cubicBezTo>
                    <a:lnTo>
                      <a:pt x="245" y="712"/>
                    </a:lnTo>
                    <a:lnTo>
                      <a:pt x="245" y="712"/>
                    </a:lnTo>
                    <a:cubicBezTo>
                      <a:pt x="343" y="716"/>
                      <a:pt x="557" y="720"/>
                      <a:pt x="837" y="691"/>
                    </a:cubicBezTo>
                    <a:lnTo>
                      <a:pt x="837" y="691"/>
                    </a:lnTo>
                    <a:cubicBezTo>
                      <a:pt x="1053" y="252"/>
                      <a:pt x="786" y="41"/>
                      <a:pt x="786" y="41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51" name="Freeform 92">
                <a:extLst>
                  <a:ext uri="{FF2B5EF4-FFF2-40B4-BE49-F238E27FC236}">
                    <a16:creationId xmlns:a16="http://schemas.microsoft.com/office/drawing/2014/main" id="{0D5ABF34-DCE2-41DF-08DB-7D2656BEB4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13977" y="6973357"/>
                <a:ext cx="164791" cy="126338"/>
              </a:xfrm>
              <a:custGeom>
                <a:avLst/>
                <a:gdLst>
                  <a:gd name="T0" fmla="*/ 132 w 133"/>
                  <a:gd name="T1" fmla="*/ 73 h 100"/>
                  <a:gd name="T2" fmla="*/ 132 w 133"/>
                  <a:gd name="T3" fmla="*/ 73 h 100"/>
                  <a:gd name="T4" fmla="*/ 0 w 133"/>
                  <a:gd name="T5" fmla="*/ 66 h 100"/>
                  <a:gd name="T6" fmla="*/ 0 w 133"/>
                  <a:gd name="T7" fmla="*/ 66 h 100"/>
                  <a:gd name="T8" fmla="*/ 12 w 133"/>
                  <a:gd name="T9" fmla="*/ 51 h 100"/>
                  <a:gd name="T10" fmla="*/ 12 w 133"/>
                  <a:gd name="T11" fmla="*/ 51 h 100"/>
                  <a:gd name="T12" fmla="*/ 31 w 133"/>
                  <a:gd name="T13" fmla="*/ 25 h 100"/>
                  <a:gd name="T14" fmla="*/ 31 w 133"/>
                  <a:gd name="T15" fmla="*/ 25 h 100"/>
                  <a:gd name="T16" fmla="*/ 32 w 133"/>
                  <a:gd name="T17" fmla="*/ 26 h 100"/>
                  <a:gd name="T18" fmla="*/ 32 w 133"/>
                  <a:gd name="T19" fmla="*/ 26 h 100"/>
                  <a:gd name="T20" fmla="*/ 33 w 133"/>
                  <a:gd name="T21" fmla="*/ 26 h 100"/>
                  <a:gd name="T22" fmla="*/ 33 w 133"/>
                  <a:gd name="T23" fmla="*/ 26 h 100"/>
                  <a:gd name="T24" fmla="*/ 35 w 133"/>
                  <a:gd name="T25" fmla="*/ 26 h 100"/>
                  <a:gd name="T26" fmla="*/ 35 w 133"/>
                  <a:gd name="T27" fmla="*/ 26 h 100"/>
                  <a:gd name="T28" fmla="*/ 60 w 133"/>
                  <a:gd name="T29" fmla="*/ 30 h 100"/>
                  <a:gd name="T30" fmla="*/ 60 w 133"/>
                  <a:gd name="T31" fmla="*/ 30 h 100"/>
                  <a:gd name="T32" fmla="*/ 96 w 133"/>
                  <a:gd name="T33" fmla="*/ 22 h 100"/>
                  <a:gd name="T34" fmla="*/ 96 w 133"/>
                  <a:gd name="T35" fmla="*/ 22 h 100"/>
                  <a:gd name="T36" fmla="*/ 128 w 133"/>
                  <a:gd name="T37" fmla="*/ 0 h 100"/>
                  <a:gd name="T38" fmla="*/ 128 w 133"/>
                  <a:gd name="T39" fmla="*/ 0 h 100"/>
                  <a:gd name="T40" fmla="*/ 132 w 133"/>
                  <a:gd name="T41" fmla="*/ 73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3" h="100">
                    <a:moveTo>
                      <a:pt x="132" y="73"/>
                    </a:moveTo>
                    <a:lnTo>
                      <a:pt x="132" y="73"/>
                    </a:lnTo>
                    <a:cubicBezTo>
                      <a:pt x="65" y="99"/>
                      <a:pt x="17" y="76"/>
                      <a:pt x="0" y="66"/>
                    </a:cubicBezTo>
                    <a:lnTo>
                      <a:pt x="0" y="66"/>
                    </a:lnTo>
                    <a:cubicBezTo>
                      <a:pt x="3" y="62"/>
                      <a:pt x="7" y="57"/>
                      <a:pt x="12" y="51"/>
                    </a:cubicBezTo>
                    <a:lnTo>
                      <a:pt x="12" y="51"/>
                    </a:lnTo>
                    <a:cubicBezTo>
                      <a:pt x="18" y="44"/>
                      <a:pt x="25" y="35"/>
                      <a:pt x="31" y="25"/>
                    </a:cubicBezTo>
                    <a:lnTo>
                      <a:pt x="31" y="25"/>
                    </a:lnTo>
                    <a:cubicBezTo>
                      <a:pt x="32" y="25"/>
                      <a:pt x="32" y="25"/>
                      <a:pt x="32" y="26"/>
                    </a:cubicBezTo>
                    <a:lnTo>
                      <a:pt x="32" y="26"/>
                    </a:lnTo>
                    <a:cubicBezTo>
                      <a:pt x="32" y="26"/>
                      <a:pt x="32" y="26"/>
                      <a:pt x="33" y="26"/>
                    </a:cubicBezTo>
                    <a:lnTo>
                      <a:pt x="33" y="26"/>
                    </a:lnTo>
                    <a:cubicBezTo>
                      <a:pt x="33" y="26"/>
                      <a:pt x="34" y="26"/>
                      <a:pt x="35" y="26"/>
                    </a:cubicBezTo>
                    <a:lnTo>
                      <a:pt x="35" y="26"/>
                    </a:lnTo>
                    <a:cubicBezTo>
                      <a:pt x="43" y="28"/>
                      <a:pt x="51" y="30"/>
                      <a:pt x="60" y="30"/>
                    </a:cubicBezTo>
                    <a:lnTo>
                      <a:pt x="60" y="30"/>
                    </a:lnTo>
                    <a:cubicBezTo>
                      <a:pt x="72" y="30"/>
                      <a:pt x="85" y="27"/>
                      <a:pt x="96" y="22"/>
                    </a:cubicBezTo>
                    <a:lnTo>
                      <a:pt x="96" y="22"/>
                    </a:lnTo>
                    <a:cubicBezTo>
                      <a:pt x="108" y="17"/>
                      <a:pt x="119" y="9"/>
                      <a:pt x="128" y="0"/>
                    </a:cubicBezTo>
                    <a:lnTo>
                      <a:pt x="128" y="0"/>
                    </a:lnTo>
                    <a:cubicBezTo>
                      <a:pt x="128" y="14"/>
                      <a:pt x="128" y="45"/>
                      <a:pt x="132" y="73"/>
                    </a:cubicBezTo>
                  </a:path>
                </a:pathLst>
              </a:custGeom>
              <a:solidFill>
                <a:srgbClr val="E4E6E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52" name="Freeform 93">
                <a:extLst>
                  <a:ext uri="{FF2B5EF4-FFF2-40B4-BE49-F238E27FC236}">
                    <a16:creationId xmlns:a16="http://schemas.microsoft.com/office/drawing/2014/main" id="{350EDA48-9AE4-39C2-A44C-D5478BCA5B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0313" y="6918426"/>
                <a:ext cx="65917" cy="65917"/>
              </a:xfrm>
              <a:custGeom>
                <a:avLst/>
                <a:gdLst>
                  <a:gd name="T0" fmla="*/ 51 w 52"/>
                  <a:gd name="T1" fmla="*/ 26 h 52"/>
                  <a:gd name="T2" fmla="*/ 51 w 52"/>
                  <a:gd name="T3" fmla="*/ 26 h 52"/>
                  <a:gd name="T4" fmla="*/ 25 w 52"/>
                  <a:gd name="T5" fmla="*/ 51 h 52"/>
                  <a:gd name="T6" fmla="*/ 25 w 52"/>
                  <a:gd name="T7" fmla="*/ 51 h 52"/>
                  <a:gd name="T8" fmla="*/ 0 w 52"/>
                  <a:gd name="T9" fmla="*/ 26 h 52"/>
                  <a:gd name="T10" fmla="*/ 0 w 52"/>
                  <a:gd name="T11" fmla="*/ 26 h 52"/>
                  <a:gd name="T12" fmla="*/ 25 w 52"/>
                  <a:gd name="T13" fmla="*/ 0 h 52"/>
                  <a:gd name="T14" fmla="*/ 25 w 52"/>
                  <a:gd name="T15" fmla="*/ 0 h 52"/>
                  <a:gd name="T16" fmla="*/ 51 w 52"/>
                  <a:gd name="T17" fmla="*/ 2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2">
                    <a:moveTo>
                      <a:pt x="51" y="26"/>
                    </a:moveTo>
                    <a:lnTo>
                      <a:pt x="51" y="26"/>
                    </a:lnTo>
                    <a:cubicBezTo>
                      <a:pt x="51" y="39"/>
                      <a:pt x="39" y="51"/>
                      <a:pt x="25" y="51"/>
                    </a:cubicBezTo>
                    <a:lnTo>
                      <a:pt x="25" y="51"/>
                    </a:lnTo>
                    <a:cubicBezTo>
                      <a:pt x="12" y="51"/>
                      <a:pt x="0" y="39"/>
                      <a:pt x="0" y="26"/>
                    </a:cubicBezTo>
                    <a:lnTo>
                      <a:pt x="0" y="26"/>
                    </a:lnTo>
                    <a:cubicBezTo>
                      <a:pt x="0" y="12"/>
                      <a:pt x="12" y="0"/>
                      <a:pt x="25" y="0"/>
                    </a:cubicBezTo>
                    <a:lnTo>
                      <a:pt x="25" y="0"/>
                    </a:lnTo>
                    <a:cubicBezTo>
                      <a:pt x="39" y="0"/>
                      <a:pt x="51" y="12"/>
                      <a:pt x="51" y="26"/>
                    </a:cubicBezTo>
                  </a:path>
                </a:pathLst>
              </a:custGeom>
              <a:solidFill>
                <a:srgbClr val="E4E6E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B6378387-0A2A-228A-92CA-8AD611DCC8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49778" y="6711924"/>
                <a:ext cx="343985" cy="285649"/>
              </a:xfrm>
              <a:custGeom>
                <a:avLst/>
                <a:gdLst>
                  <a:gd name="connsiteX0" fmla="*/ 49913 w 343985"/>
                  <a:gd name="connsiteY0" fmla="*/ 56 h 285649"/>
                  <a:gd name="connsiteX1" fmla="*/ 109145 w 343985"/>
                  <a:gd name="connsiteY1" fmla="*/ 34032 h 285649"/>
                  <a:gd name="connsiteX2" fmla="*/ 199691 w 343985"/>
                  <a:gd name="connsiteY2" fmla="*/ 101492 h 285649"/>
                  <a:gd name="connsiteX3" fmla="*/ 201633 w 343985"/>
                  <a:gd name="connsiteY3" fmla="*/ 108968 h 285649"/>
                  <a:gd name="connsiteX4" fmla="*/ 201859 w 343985"/>
                  <a:gd name="connsiteY4" fmla="*/ 106006 h 285649"/>
                  <a:gd name="connsiteX5" fmla="*/ 265504 w 343985"/>
                  <a:gd name="connsiteY5" fmla="*/ 37473 h 285649"/>
                  <a:gd name="connsiteX6" fmla="*/ 343666 w 343985"/>
                  <a:gd name="connsiteY6" fmla="*/ 138951 h 285649"/>
                  <a:gd name="connsiteX7" fmla="*/ 278110 w 343985"/>
                  <a:gd name="connsiteY7" fmla="*/ 246693 h 285649"/>
                  <a:gd name="connsiteX8" fmla="*/ 224688 w 343985"/>
                  <a:gd name="connsiteY8" fmla="*/ 219287 h 285649"/>
                  <a:gd name="connsiteX9" fmla="*/ 209200 w 343985"/>
                  <a:gd name="connsiteY9" fmla="*/ 191267 h 285649"/>
                  <a:gd name="connsiteX10" fmla="*/ 193335 w 343985"/>
                  <a:gd name="connsiteY10" fmla="*/ 246250 h 285649"/>
                  <a:gd name="connsiteX11" fmla="*/ 126510 w 343985"/>
                  <a:gd name="connsiteY11" fmla="*/ 277637 h 285649"/>
                  <a:gd name="connsiteX12" fmla="*/ 126510 w 343985"/>
                  <a:gd name="connsiteY12" fmla="*/ 270142 h 285649"/>
                  <a:gd name="connsiteX13" fmla="*/ 152557 w 343985"/>
                  <a:gd name="connsiteY13" fmla="*/ 240160 h 285649"/>
                  <a:gd name="connsiteX14" fmla="*/ 120308 w 343985"/>
                  <a:gd name="connsiteY14" fmla="*/ 207679 h 285649"/>
                  <a:gd name="connsiteX15" fmla="*/ 89299 w 343985"/>
                  <a:gd name="connsiteY15" fmla="*/ 143967 h 285649"/>
                  <a:gd name="connsiteX16" fmla="*/ 4955 w 343985"/>
                  <a:gd name="connsiteY16" fmla="*/ 59017 h 285649"/>
                  <a:gd name="connsiteX17" fmla="*/ 49913 w 343985"/>
                  <a:gd name="connsiteY17" fmla="*/ 56 h 285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3985" h="285649">
                    <a:moveTo>
                      <a:pt x="49913" y="56"/>
                    </a:moveTo>
                    <a:cubicBezTo>
                      <a:pt x="79105" y="-1591"/>
                      <a:pt x="109145" y="34032"/>
                      <a:pt x="109145" y="34032"/>
                    </a:cubicBezTo>
                    <a:cubicBezTo>
                      <a:pt x="109145" y="34032"/>
                      <a:pt x="156278" y="-13440"/>
                      <a:pt x="199691" y="101492"/>
                    </a:cubicBezTo>
                    <a:lnTo>
                      <a:pt x="201633" y="108968"/>
                    </a:lnTo>
                    <a:lnTo>
                      <a:pt x="201859" y="106006"/>
                    </a:lnTo>
                    <a:cubicBezTo>
                      <a:pt x="210664" y="67306"/>
                      <a:pt x="235247" y="39352"/>
                      <a:pt x="265504" y="37473"/>
                    </a:cubicBezTo>
                    <a:cubicBezTo>
                      <a:pt x="305846" y="36220"/>
                      <a:pt x="341145" y="81322"/>
                      <a:pt x="343666" y="138951"/>
                    </a:cubicBezTo>
                    <a:cubicBezTo>
                      <a:pt x="347448" y="195327"/>
                      <a:pt x="317192" y="244187"/>
                      <a:pt x="278110" y="246693"/>
                    </a:cubicBezTo>
                    <a:cubicBezTo>
                      <a:pt x="257939" y="247945"/>
                      <a:pt x="239029" y="237297"/>
                      <a:pt x="224688" y="219287"/>
                    </a:cubicBezTo>
                    <a:lnTo>
                      <a:pt x="209200" y="191267"/>
                    </a:lnTo>
                    <a:lnTo>
                      <a:pt x="193335" y="246250"/>
                    </a:lnTo>
                    <a:cubicBezTo>
                      <a:pt x="174264" y="280761"/>
                      <a:pt x="145116" y="296376"/>
                      <a:pt x="126510" y="277637"/>
                    </a:cubicBezTo>
                    <a:lnTo>
                      <a:pt x="126510" y="270142"/>
                    </a:lnTo>
                    <a:cubicBezTo>
                      <a:pt x="141394" y="268892"/>
                      <a:pt x="152557" y="255151"/>
                      <a:pt x="152557" y="240160"/>
                    </a:cubicBezTo>
                    <a:cubicBezTo>
                      <a:pt x="152557" y="222670"/>
                      <a:pt x="137673" y="207679"/>
                      <a:pt x="120308" y="207679"/>
                    </a:cubicBezTo>
                    <a:cubicBezTo>
                      <a:pt x="120308" y="207679"/>
                      <a:pt x="116587" y="137720"/>
                      <a:pt x="89299" y="143967"/>
                    </a:cubicBezTo>
                    <a:cubicBezTo>
                      <a:pt x="89299" y="143967"/>
                      <a:pt x="-24814" y="181444"/>
                      <a:pt x="4955" y="59017"/>
                    </a:cubicBezTo>
                    <a:cubicBezTo>
                      <a:pt x="15188" y="15449"/>
                      <a:pt x="32398" y="1044"/>
                      <a:pt x="49913" y="56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54" name="Freeform 95">
                <a:extLst>
                  <a:ext uri="{FF2B5EF4-FFF2-40B4-BE49-F238E27FC236}">
                    <a16:creationId xmlns:a16="http://schemas.microsoft.com/office/drawing/2014/main" id="{8E715313-3F6C-D647-DE64-172E6BCF61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30454" y="7000823"/>
                <a:ext cx="104370" cy="38453"/>
              </a:xfrm>
              <a:custGeom>
                <a:avLst/>
                <a:gdLst>
                  <a:gd name="T0" fmla="*/ 84 w 85"/>
                  <a:gd name="T1" fmla="*/ 0 h 33"/>
                  <a:gd name="T2" fmla="*/ 84 w 85"/>
                  <a:gd name="T3" fmla="*/ 0 h 33"/>
                  <a:gd name="T4" fmla="*/ 0 w 85"/>
                  <a:gd name="T5" fmla="*/ 29 h 33"/>
                  <a:gd name="T6" fmla="*/ 0 w 85"/>
                  <a:gd name="T7" fmla="*/ 29 h 33"/>
                  <a:gd name="T8" fmla="*/ 19 w 85"/>
                  <a:gd name="T9" fmla="*/ 3 h 33"/>
                  <a:gd name="T10" fmla="*/ 19 w 85"/>
                  <a:gd name="T11" fmla="*/ 3 h 33"/>
                  <a:gd name="T12" fmla="*/ 20 w 85"/>
                  <a:gd name="T13" fmla="*/ 4 h 33"/>
                  <a:gd name="T14" fmla="*/ 20 w 85"/>
                  <a:gd name="T15" fmla="*/ 4 h 33"/>
                  <a:gd name="T16" fmla="*/ 21 w 85"/>
                  <a:gd name="T17" fmla="*/ 4 h 33"/>
                  <a:gd name="T18" fmla="*/ 21 w 85"/>
                  <a:gd name="T19" fmla="*/ 4 h 33"/>
                  <a:gd name="T20" fmla="*/ 23 w 85"/>
                  <a:gd name="T21" fmla="*/ 4 h 33"/>
                  <a:gd name="T22" fmla="*/ 23 w 85"/>
                  <a:gd name="T23" fmla="*/ 4 h 33"/>
                  <a:gd name="T24" fmla="*/ 84 w 85"/>
                  <a:gd name="T2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33">
                    <a:moveTo>
                      <a:pt x="84" y="0"/>
                    </a:moveTo>
                    <a:lnTo>
                      <a:pt x="84" y="0"/>
                    </a:lnTo>
                    <a:cubicBezTo>
                      <a:pt x="84" y="0"/>
                      <a:pt x="64" y="32"/>
                      <a:pt x="0" y="29"/>
                    </a:cubicBezTo>
                    <a:lnTo>
                      <a:pt x="0" y="29"/>
                    </a:lnTo>
                    <a:cubicBezTo>
                      <a:pt x="6" y="22"/>
                      <a:pt x="13" y="13"/>
                      <a:pt x="19" y="3"/>
                    </a:cubicBezTo>
                    <a:lnTo>
                      <a:pt x="19" y="3"/>
                    </a:lnTo>
                    <a:cubicBezTo>
                      <a:pt x="19" y="3"/>
                      <a:pt x="20" y="3"/>
                      <a:pt x="20" y="4"/>
                    </a:cubicBezTo>
                    <a:lnTo>
                      <a:pt x="20" y="4"/>
                    </a:lnTo>
                    <a:cubicBezTo>
                      <a:pt x="20" y="4"/>
                      <a:pt x="20" y="4"/>
                      <a:pt x="21" y="4"/>
                    </a:cubicBezTo>
                    <a:lnTo>
                      <a:pt x="21" y="4"/>
                    </a:lnTo>
                    <a:cubicBezTo>
                      <a:pt x="21" y="4"/>
                      <a:pt x="22" y="4"/>
                      <a:pt x="23" y="4"/>
                    </a:cubicBezTo>
                    <a:lnTo>
                      <a:pt x="23" y="4"/>
                    </a:lnTo>
                    <a:cubicBezTo>
                      <a:pt x="31" y="6"/>
                      <a:pt x="53" y="9"/>
                      <a:pt x="84" y="0"/>
                    </a:cubicBezTo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55" name="Freeform 96">
                <a:extLst>
                  <a:ext uri="{FF2B5EF4-FFF2-40B4-BE49-F238E27FC236}">
                    <a16:creationId xmlns:a16="http://schemas.microsoft.com/office/drawing/2014/main" id="{0CBBDFF9-C095-3684-C0FB-939A5A1B42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19603" y="7929147"/>
                <a:ext cx="450430" cy="554797"/>
              </a:xfrm>
              <a:custGeom>
                <a:avLst/>
                <a:gdLst>
                  <a:gd name="T0" fmla="*/ 5 w 363"/>
                  <a:gd name="T1" fmla="*/ 444 h 445"/>
                  <a:gd name="T2" fmla="*/ 5 w 363"/>
                  <a:gd name="T3" fmla="*/ 444 h 445"/>
                  <a:gd name="T4" fmla="*/ 2 w 363"/>
                  <a:gd name="T5" fmla="*/ 442 h 445"/>
                  <a:gd name="T6" fmla="*/ 2 w 363"/>
                  <a:gd name="T7" fmla="*/ 442 h 445"/>
                  <a:gd name="T8" fmla="*/ 2 w 363"/>
                  <a:gd name="T9" fmla="*/ 437 h 445"/>
                  <a:gd name="T10" fmla="*/ 2 w 363"/>
                  <a:gd name="T11" fmla="*/ 437 h 445"/>
                  <a:gd name="T12" fmla="*/ 354 w 363"/>
                  <a:gd name="T13" fmla="*/ 3 h 445"/>
                  <a:gd name="T14" fmla="*/ 354 w 363"/>
                  <a:gd name="T15" fmla="*/ 3 h 445"/>
                  <a:gd name="T16" fmla="*/ 359 w 363"/>
                  <a:gd name="T17" fmla="*/ 1 h 445"/>
                  <a:gd name="T18" fmla="*/ 359 w 363"/>
                  <a:gd name="T19" fmla="*/ 1 h 445"/>
                  <a:gd name="T20" fmla="*/ 361 w 363"/>
                  <a:gd name="T21" fmla="*/ 7 h 445"/>
                  <a:gd name="T22" fmla="*/ 361 w 363"/>
                  <a:gd name="T23" fmla="*/ 7 h 445"/>
                  <a:gd name="T24" fmla="*/ 7 w 363"/>
                  <a:gd name="T25" fmla="*/ 443 h 445"/>
                  <a:gd name="T26" fmla="*/ 7 w 363"/>
                  <a:gd name="T27" fmla="*/ 443 h 445"/>
                  <a:gd name="T28" fmla="*/ 5 w 363"/>
                  <a:gd name="T29" fmla="*/ 444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3" h="445">
                    <a:moveTo>
                      <a:pt x="5" y="444"/>
                    </a:moveTo>
                    <a:lnTo>
                      <a:pt x="5" y="444"/>
                    </a:lnTo>
                    <a:cubicBezTo>
                      <a:pt x="3" y="444"/>
                      <a:pt x="2" y="443"/>
                      <a:pt x="2" y="442"/>
                    </a:cubicBezTo>
                    <a:lnTo>
                      <a:pt x="2" y="442"/>
                    </a:lnTo>
                    <a:cubicBezTo>
                      <a:pt x="0" y="440"/>
                      <a:pt x="0" y="438"/>
                      <a:pt x="2" y="437"/>
                    </a:cubicBezTo>
                    <a:lnTo>
                      <a:pt x="2" y="437"/>
                    </a:lnTo>
                    <a:cubicBezTo>
                      <a:pt x="4" y="436"/>
                      <a:pt x="165" y="322"/>
                      <a:pt x="354" y="3"/>
                    </a:cubicBezTo>
                    <a:lnTo>
                      <a:pt x="354" y="3"/>
                    </a:lnTo>
                    <a:cubicBezTo>
                      <a:pt x="355" y="1"/>
                      <a:pt x="358" y="0"/>
                      <a:pt x="359" y="1"/>
                    </a:cubicBezTo>
                    <a:lnTo>
                      <a:pt x="359" y="1"/>
                    </a:lnTo>
                    <a:cubicBezTo>
                      <a:pt x="361" y="3"/>
                      <a:pt x="362" y="5"/>
                      <a:pt x="361" y="7"/>
                    </a:cubicBezTo>
                    <a:lnTo>
                      <a:pt x="361" y="7"/>
                    </a:lnTo>
                    <a:cubicBezTo>
                      <a:pt x="170" y="328"/>
                      <a:pt x="8" y="442"/>
                      <a:pt x="7" y="443"/>
                    </a:cubicBezTo>
                    <a:lnTo>
                      <a:pt x="7" y="443"/>
                    </a:lnTo>
                    <a:cubicBezTo>
                      <a:pt x="6" y="444"/>
                      <a:pt x="5" y="444"/>
                      <a:pt x="5" y="444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56" name="Freeform 97">
                <a:extLst>
                  <a:ext uri="{FF2B5EF4-FFF2-40B4-BE49-F238E27FC236}">
                    <a16:creationId xmlns:a16="http://schemas.microsoft.com/office/drawing/2014/main" id="{47C93F57-22C4-F53F-F98E-FB54AD09E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50442" y="7171108"/>
                <a:ext cx="763535" cy="335075"/>
              </a:xfrm>
              <a:custGeom>
                <a:avLst/>
                <a:gdLst>
                  <a:gd name="T0" fmla="*/ 482 w 611"/>
                  <a:gd name="T1" fmla="*/ 246 h 271"/>
                  <a:gd name="T2" fmla="*/ 482 w 611"/>
                  <a:gd name="T3" fmla="*/ 246 h 271"/>
                  <a:gd name="T4" fmla="*/ 162 w 611"/>
                  <a:gd name="T5" fmla="*/ 148 h 271"/>
                  <a:gd name="T6" fmla="*/ 162 w 611"/>
                  <a:gd name="T7" fmla="*/ 148 h 271"/>
                  <a:gd name="T8" fmla="*/ 0 w 611"/>
                  <a:gd name="T9" fmla="*/ 4 h 271"/>
                  <a:gd name="T10" fmla="*/ 0 w 611"/>
                  <a:gd name="T11" fmla="*/ 4 h 271"/>
                  <a:gd name="T12" fmla="*/ 1 w 611"/>
                  <a:gd name="T13" fmla="*/ 1 h 271"/>
                  <a:gd name="T14" fmla="*/ 1 w 611"/>
                  <a:gd name="T15" fmla="*/ 1 h 271"/>
                  <a:gd name="T16" fmla="*/ 3 w 611"/>
                  <a:gd name="T17" fmla="*/ 1 h 271"/>
                  <a:gd name="T18" fmla="*/ 3 w 611"/>
                  <a:gd name="T19" fmla="*/ 1 h 271"/>
                  <a:gd name="T20" fmla="*/ 164 w 611"/>
                  <a:gd name="T21" fmla="*/ 145 h 271"/>
                  <a:gd name="T22" fmla="*/ 164 w 611"/>
                  <a:gd name="T23" fmla="*/ 145 h 271"/>
                  <a:gd name="T24" fmla="*/ 607 w 611"/>
                  <a:gd name="T25" fmla="*/ 228 h 271"/>
                  <a:gd name="T26" fmla="*/ 607 w 611"/>
                  <a:gd name="T27" fmla="*/ 228 h 271"/>
                  <a:gd name="T28" fmla="*/ 610 w 611"/>
                  <a:gd name="T29" fmla="*/ 230 h 271"/>
                  <a:gd name="T30" fmla="*/ 610 w 611"/>
                  <a:gd name="T31" fmla="*/ 230 h 271"/>
                  <a:gd name="T32" fmla="*/ 608 w 611"/>
                  <a:gd name="T33" fmla="*/ 231 h 271"/>
                  <a:gd name="T34" fmla="*/ 608 w 611"/>
                  <a:gd name="T35" fmla="*/ 231 h 271"/>
                  <a:gd name="T36" fmla="*/ 482 w 611"/>
                  <a:gd name="T37" fmla="*/ 246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11" h="271">
                    <a:moveTo>
                      <a:pt x="482" y="246"/>
                    </a:moveTo>
                    <a:lnTo>
                      <a:pt x="482" y="246"/>
                    </a:lnTo>
                    <a:cubicBezTo>
                      <a:pt x="345" y="246"/>
                      <a:pt x="236" y="196"/>
                      <a:pt x="162" y="148"/>
                    </a:cubicBezTo>
                    <a:lnTo>
                      <a:pt x="162" y="148"/>
                    </a:lnTo>
                    <a:cubicBezTo>
                      <a:pt x="59" y="82"/>
                      <a:pt x="1" y="5"/>
                      <a:pt x="0" y="4"/>
                    </a:cubicBezTo>
                    <a:lnTo>
                      <a:pt x="0" y="4"/>
                    </a:lnTo>
                    <a:cubicBezTo>
                      <a:pt x="0" y="3"/>
                      <a:pt x="0" y="1"/>
                      <a:pt x="1" y="1"/>
                    </a:cubicBezTo>
                    <a:lnTo>
                      <a:pt x="1" y="1"/>
                    </a:lnTo>
                    <a:cubicBezTo>
                      <a:pt x="2" y="0"/>
                      <a:pt x="3" y="0"/>
                      <a:pt x="3" y="1"/>
                    </a:cubicBezTo>
                    <a:lnTo>
                      <a:pt x="3" y="1"/>
                    </a:lnTo>
                    <a:cubicBezTo>
                      <a:pt x="4" y="2"/>
                      <a:pt x="61" y="79"/>
                      <a:pt x="164" y="145"/>
                    </a:cubicBezTo>
                    <a:lnTo>
                      <a:pt x="164" y="145"/>
                    </a:lnTo>
                    <a:cubicBezTo>
                      <a:pt x="259" y="206"/>
                      <a:pt x="412" y="270"/>
                      <a:pt x="607" y="228"/>
                    </a:cubicBezTo>
                    <a:lnTo>
                      <a:pt x="607" y="228"/>
                    </a:lnTo>
                    <a:cubicBezTo>
                      <a:pt x="608" y="228"/>
                      <a:pt x="610" y="228"/>
                      <a:pt x="610" y="230"/>
                    </a:cubicBezTo>
                    <a:lnTo>
                      <a:pt x="610" y="230"/>
                    </a:lnTo>
                    <a:cubicBezTo>
                      <a:pt x="610" y="230"/>
                      <a:pt x="610" y="231"/>
                      <a:pt x="608" y="231"/>
                    </a:cubicBezTo>
                    <a:lnTo>
                      <a:pt x="608" y="231"/>
                    </a:lnTo>
                    <a:cubicBezTo>
                      <a:pt x="564" y="241"/>
                      <a:pt x="522" y="246"/>
                      <a:pt x="482" y="24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57" name="Freeform 98">
                <a:extLst>
                  <a:ext uri="{FF2B5EF4-FFF2-40B4-BE49-F238E27FC236}">
                    <a16:creationId xmlns:a16="http://schemas.microsoft.com/office/drawing/2014/main" id="{EB0CC2B2-8E82-AD0C-F8BA-AFAF260CFD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28202" y="7511676"/>
                <a:ext cx="93383" cy="329582"/>
              </a:xfrm>
              <a:custGeom>
                <a:avLst/>
                <a:gdLst>
                  <a:gd name="T0" fmla="*/ 2 w 76"/>
                  <a:gd name="T1" fmla="*/ 262 h 263"/>
                  <a:gd name="T2" fmla="*/ 2 w 76"/>
                  <a:gd name="T3" fmla="*/ 262 h 263"/>
                  <a:gd name="T4" fmla="*/ 1 w 76"/>
                  <a:gd name="T5" fmla="*/ 261 h 263"/>
                  <a:gd name="T6" fmla="*/ 1 w 76"/>
                  <a:gd name="T7" fmla="*/ 261 h 263"/>
                  <a:gd name="T8" fmla="*/ 1 w 76"/>
                  <a:gd name="T9" fmla="*/ 259 h 263"/>
                  <a:gd name="T10" fmla="*/ 1 w 76"/>
                  <a:gd name="T11" fmla="*/ 259 h 263"/>
                  <a:gd name="T12" fmla="*/ 72 w 76"/>
                  <a:gd name="T13" fmla="*/ 1 h 263"/>
                  <a:gd name="T14" fmla="*/ 72 w 76"/>
                  <a:gd name="T15" fmla="*/ 1 h 263"/>
                  <a:gd name="T16" fmla="*/ 74 w 76"/>
                  <a:gd name="T17" fmla="*/ 0 h 263"/>
                  <a:gd name="T18" fmla="*/ 74 w 76"/>
                  <a:gd name="T19" fmla="*/ 0 h 263"/>
                  <a:gd name="T20" fmla="*/ 75 w 76"/>
                  <a:gd name="T21" fmla="*/ 2 h 263"/>
                  <a:gd name="T22" fmla="*/ 75 w 76"/>
                  <a:gd name="T23" fmla="*/ 2 h 263"/>
                  <a:gd name="T24" fmla="*/ 4 w 76"/>
                  <a:gd name="T25" fmla="*/ 261 h 263"/>
                  <a:gd name="T26" fmla="*/ 4 w 76"/>
                  <a:gd name="T27" fmla="*/ 261 h 263"/>
                  <a:gd name="T28" fmla="*/ 2 w 76"/>
                  <a:gd name="T29" fmla="*/ 262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263">
                    <a:moveTo>
                      <a:pt x="2" y="262"/>
                    </a:moveTo>
                    <a:lnTo>
                      <a:pt x="2" y="262"/>
                    </a:lnTo>
                    <a:cubicBezTo>
                      <a:pt x="2" y="262"/>
                      <a:pt x="1" y="262"/>
                      <a:pt x="1" y="261"/>
                    </a:cubicBezTo>
                    <a:lnTo>
                      <a:pt x="1" y="261"/>
                    </a:lnTo>
                    <a:cubicBezTo>
                      <a:pt x="0" y="261"/>
                      <a:pt x="0" y="260"/>
                      <a:pt x="1" y="259"/>
                    </a:cubicBezTo>
                    <a:lnTo>
                      <a:pt x="1" y="259"/>
                    </a:lnTo>
                    <a:cubicBezTo>
                      <a:pt x="1" y="258"/>
                      <a:pt x="56" y="163"/>
                      <a:pt x="72" y="1"/>
                    </a:cubicBezTo>
                    <a:lnTo>
                      <a:pt x="72" y="1"/>
                    </a:lnTo>
                    <a:cubicBezTo>
                      <a:pt x="72" y="1"/>
                      <a:pt x="73" y="0"/>
                      <a:pt x="74" y="0"/>
                    </a:cubicBezTo>
                    <a:lnTo>
                      <a:pt x="74" y="0"/>
                    </a:lnTo>
                    <a:cubicBezTo>
                      <a:pt x="75" y="0"/>
                      <a:pt x="75" y="1"/>
                      <a:pt x="75" y="2"/>
                    </a:cubicBezTo>
                    <a:lnTo>
                      <a:pt x="75" y="2"/>
                    </a:lnTo>
                    <a:cubicBezTo>
                      <a:pt x="60" y="164"/>
                      <a:pt x="5" y="260"/>
                      <a:pt x="4" y="261"/>
                    </a:cubicBezTo>
                    <a:lnTo>
                      <a:pt x="4" y="261"/>
                    </a:lnTo>
                    <a:cubicBezTo>
                      <a:pt x="4" y="261"/>
                      <a:pt x="3" y="262"/>
                      <a:pt x="2" y="26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B9C4A61C-C265-66DF-4CB1-9CEFAA8340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44411" y="4930955"/>
              <a:ext cx="2764386" cy="4221895"/>
            </a:xfrm>
            <a:custGeom>
              <a:avLst/>
              <a:gdLst>
                <a:gd name="connsiteX0" fmla="*/ 2377339 w 2764386"/>
                <a:gd name="connsiteY0" fmla="*/ 2945612 h 4221895"/>
                <a:gd name="connsiteX1" fmla="*/ 862181 w 2764386"/>
                <a:gd name="connsiteY1" fmla="*/ 2958284 h 4221895"/>
                <a:gd name="connsiteX2" fmla="*/ 1043373 w 2764386"/>
                <a:gd name="connsiteY2" fmla="*/ 3599681 h 4221895"/>
                <a:gd name="connsiteX3" fmla="*/ 2558480 w 2764386"/>
                <a:gd name="connsiteY3" fmla="*/ 3586151 h 4221895"/>
                <a:gd name="connsiteX4" fmla="*/ 2192120 w 2764386"/>
                <a:gd name="connsiteY4" fmla="*/ 2290652 h 4221895"/>
                <a:gd name="connsiteX5" fmla="*/ 677510 w 2764386"/>
                <a:gd name="connsiteY5" fmla="*/ 2304575 h 4221895"/>
                <a:gd name="connsiteX6" fmla="*/ 853441 w 2764386"/>
                <a:gd name="connsiteY6" fmla="*/ 2927346 h 4221895"/>
                <a:gd name="connsiteX7" fmla="*/ 2368948 w 2764386"/>
                <a:gd name="connsiteY7" fmla="*/ 2915939 h 4221895"/>
                <a:gd name="connsiteX8" fmla="*/ 2009186 w 2764386"/>
                <a:gd name="connsiteY8" fmla="*/ 1643772 h 4221895"/>
                <a:gd name="connsiteX9" fmla="*/ 494411 w 2764386"/>
                <a:gd name="connsiteY9" fmla="*/ 1656431 h 4221895"/>
                <a:gd name="connsiteX10" fmla="*/ 669137 w 2764386"/>
                <a:gd name="connsiteY10" fmla="*/ 2274936 h 4221895"/>
                <a:gd name="connsiteX11" fmla="*/ 2184093 w 2764386"/>
                <a:gd name="connsiteY11" fmla="*/ 2262266 h 4221895"/>
                <a:gd name="connsiteX12" fmla="*/ 1821226 w 2764386"/>
                <a:gd name="connsiteY12" fmla="*/ 979121 h 4221895"/>
                <a:gd name="connsiteX13" fmla="*/ 306649 w 2764386"/>
                <a:gd name="connsiteY13" fmla="*/ 991778 h 4221895"/>
                <a:gd name="connsiteX14" fmla="*/ 486033 w 2764386"/>
                <a:gd name="connsiteY14" fmla="*/ 1626774 h 4221895"/>
                <a:gd name="connsiteX15" fmla="*/ 2000799 w 2764386"/>
                <a:gd name="connsiteY15" fmla="*/ 1614115 h 4221895"/>
                <a:gd name="connsiteX16" fmla="*/ 1637929 w 2764386"/>
                <a:gd name="connsiteY16" fmla="*/ 330960 h 4221895"/>
                <a:gd name="connsiteX17" fmla="*/ 123545 w 2764386"/>
                <a:gd name="connsiteY17" fmla="*/ 343615 h 4221895"/>
                <a:gd name="connsiteX18" fmla="*/ 298268 w 2764386"/>
                <a:gd name="connsiteY18" fmla="*/ 962111 h 4221895"/>
                <a:gd name="connsiteX19" fmla="*/ 1812839 w 2764386"/>
                <a:gd name="connsiteY19" fmla="*/ 949464 h 4221895"/>
                <a:gd name="connsiteX20" fmla="*/ 10636 w 2764386"/>
                <a:gd name="connsiteY20" fmla="*/ 237 h 4221895"/>
                <a:gd name="connsiteX21" fmla="*/ 29358 w 2764386"/>
                <a:gd name="connsiteY21" fmla="*/ 10208 h 4221895"/>
                <a:gd name="connsiteX22" fmla="*/ 115167 w 2764386"/>
                <a:gd name="connsiteY22" fmla="*/ 313958 h 4221895"/>
                <a:gd name="connsiteX23" fmla="*/ 1629542 w 2764386"/>
                <a:gd name="connsiteY23" fmla="*/ 301303 h 4221895"/>
                <a:gd name="connsiteX24" fmla="*/ 1549689 w 2764386"/>
                <a:gd name="connsiteY24" fmla="*/ 18933 h 4221895"/>
                <a:gd name="connsiteX25" fmla="*/ 1559675 w 2764386"/>
                <a:gd name="connsiteY25" fmla="*/ 237 h 4221895"/>
                <a:gd name="connsiteX26" fmla="*/ 1578397 w 2764386"/>
                <a:gd name="connsiteY26" fmla="*/ 10208 h 4221895"/>
                <a:gd name="connsiteX27" fmla="*/ 1661771 w 2764386"/>
                <a:gd name="connsiteY27" fmla="*/ 305030 h 4221895"/>
                <a:gd name="connsiteX28" fmla="*/ 1662742 w 2764386"/>
                <a:gd name="connsiteY28" fmla="*/ 305468 h 4221895"/>
                <a:gd name="connsiteX29" fmla="*/ 1666793 w 2764386"/>
                <a:gd name="connsiteY29" fmla="*/ 316616 h 4221895"/>
                <a:gd name="connsiteX30" fmla="*/ 1665766 w 2764386"/>
                <a:gd name="connsiteY30" fmla="*/ 319156 h 4221895"/>
                <a:gd name="connsiteX31" fmla="*/ 1847790 w 2764386"/>
                <a:gd name="connsiteY31" fmla="*/ 962815 h 4221895"/>
                <a:gd name="connsiteX32" fmla="*/ 1848067 w 2764386"/>
                <a:gd name="connsiteY32" fmla="*/ 963501 h 4221895"/>
                <a:gd name="connsiteX33" fmla="*/ 1848020 w 2764386"/>
                <a:gd name="connsiteY33" fmla="*/ 963630 h 4221895"/>
                <a:gd name="connsiteX34" fmla="*/ 2591061 w 2764386"/>
                <a:gd name="connsiteY34" fmla="*/ 3591120 h 4221895"/>
                <a:gd name="connsiteX35" fmla="*/ 2591070 w 2764386"/>
                <a:gd name="connsiteY35" fmla="*/ 3591125 h 4221895"/>
                <a:gd name="connsiteX36" fmla="*/ 2595121 w 2764386"/>
                <a:gd name="connsiteY36" fmla="*/ 3601013 h 4221895"/>
                <a:gd name="connsiteX37" fmla="*/ 2594138 w 2764386"/>
                <a:gd name="connsiteY37" fmla="*/ 3602003 h 4221895"/>
                <a:gd name="connsiteX38" fmla="*/ 2764153 w 2764386"/>
                <a:gd name="connsiteY38" fmla="*/ 4203198 h 4221895"/>
                <a:gd name="connsiteX39" fmla="*/ 2752919 w 2764386"/>
                <a:gd name="connsiteY39" fmla="*/ 4221895 h 4221895"/>
                <a:gd name="connsiteX40" fmla="*/ 2749175 w 2764386"/>
                <a:gd name="connsiteY40" fmla="*/ 4221895 h 4221895"/>
                <a:gd name="connsiteX41" fmla="*/ 2735445 w 2764386"/>
                <a:gd name="connsiteY41" fmla="*/ 4211923 h 4221895"/>
                <a:gd name="connsiteX42" fmla="*/ 2566626 w 2764386"/>
                <a:gd name="connsiteY42" fmla="*/ 3614955 h 4221895"/>
                <a:gd name="connsiteX43" fmla="*/ 1051511 w 2764386"/>
                <a:gd name="connsiteY43" fmla="*/ 3628485 h 4221895"/>
                <a:gd name="connsiteX44" fmla="*/ 1213865 w 2764386"/>
                <a:gd name="connsiteY44" fmla="*/ 4203198 h 4221895"/>
                <a:gd name="connsiteX45" fmla="*/ 1205128 w 2764386"/>
                <a:gd name="connsiteY45" fmla="*/ 4221895 h 4221895"/>
                <a:gd name="connsiteX46" fmla="*/ 1200136 w 2764386"/>
                <a:gd name="connsiteY46" fmla="*/ 4221895 h 4221895"/>
                <a:gd name="connsiteX47" fmla="*/ 1186406 w 2764386"/>
                <a:gd name="connsiteY47" fmla="*/ 4211923 h 4221895"/>
                <a:gd name="connsiteX48" fmla="*/ 645315 w 2764386"/>
                <a:gd name="connsiteY48" fmla="*/ 2298555 h 4221895"/>
                <a:gd name="connsiteX49" fmla="*/ 640840 w 2764386"/>
                <a:gd name="connsiteY49" fmla="*/ 2289265 h 4221895"/>
                <a:gd name="connsiteX50" fmla="*/ 641970 w 2764386"/>
                <a:gd name="connsiteY50" fmla="*/ 2286725 h 4221895"/>
                <a:gd name="connsiteX51" fmla="*/ 650 w 2764386"/>
                <a:gd name="connsiteY51" fmla="*/ 18933 h 4221895"/>
                <a:gd name="connsiteX52" fmla="*/ 10636 w 2764386"/>
                <a:gd name="connsiteY52" fmla="*/ 237 h 422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764386" h="4221895">
                  <a:moveTo>
                    <a:pt x="2377339" y="2945612"/>
                  </a:moveTo>
                  <a:lnTo>
                    <a:pt x="862181" y="2958284"/>
                  </a:lnTo>
                  <a:lnTo>
                    <a:pt x="1043373" y="3599681"/>
                  </a:lnTo>
                  <a:lnTo>
                    <a:pt x="2558480" y="3586151"/>
                  </a:lnTo>
                  <a:close/>
                  <a:moveTo>
                    <a:pt x="2192120" y="2290652"/>
                  </a:moveTo>
                  <a:lnTo>
                    <a:pt x="677510" y="2304575"/>
                  </a:lnTo>
                  <a:lnTo>
                    <a:pt x="853441" y="2927346"/>
                  </a:lnTo>
                  <a:lnTo>
                    <a:pt x="2368948" y="2915939"/>
                  </a:lnTo>
                  <a:close/>
                  <a:moveTo>
                    <a:pt x="2009186" y="1643772"/>
                  </a:moveTo>
                  <a:lnTo>
                    <a:pt x="494411" y="1656431"/>
                  </a:lnTo>
                  <a:lnTo>
                    <a:pt x="669137" y="2274936"/>
                  </a:lnTo>
                  <a:lnTo>
                    <a:pt x="2184093" y="2262266"/>
                  </a:lnTo>
                  <a:close/>
                  <a:moveTo>
                    <a:pt x="1821226" y="979121"/>
                  </a:moveTo>
                  <a:lnTo>
                    <a:pt x="306649" y="991778"/>
                  </a:lnTo>
                  <a:lnTo>
                    <a:pt x="486033" y="1626774"/>
                  </a:lnTo>
                  <a:lnTo>
                    <a:pt x="2000799" y="1614115"/>
                  </a:lnTo>
                  <a:close/>
                  <a:moveTo>
                    <a:pt x="1637929" y="330960"/>
                  </a:moveTo>
                  <a:lnTo>
                    <a:pt x="123545" y="343615"/>
                  </a:lnTo>
                  <a:lnTo>
                    <a:pt x="298268" y="962111"/>
                  </a:lnTo>
                  <a:lnTo>
                    <a:pt x="1812839" y="949464"/>
                  </a:lnTo>
                  <a:close/>
                  <a:moveTo>
                    <a:pt x="10636" y="237"/>
                  </a:moveTo>
                  <a:cubicBezTo>
                    <a:pt x="18125" y="-1010"/>
                    <a:pt x="26862" y="2730"/>
                    <a:pt x="29358" y="10208"/>
                  </a:cubicBezTo>
                  <a:lnTo>
                    <a:pt x="115167" y="313958"/>
                  </a:lnTo>
                  <a:lnTo>
                    <a:pt x="1629542" y="301303"/>
                  </a:lnTo>
                  <a:lnTo>
                    <a:pt x="1549689" y="18933"/>
                  </a:lnTo>
                  <a:cubicBezTo>
                    <a:pt x="1547193" y="11455"/>
                    <a:pt x="1552186" y="2730"/>
                    <a:pt x="1559675" y="237"/>
                  </a:cubicBezTo>
                  <a:cubicBezTo>
                    <a:pt x="1567164" y="-1010"/>
                    <a:pt x="1575901" y="2730"/>
                    <a:pt x="1578397" y="10208"/>
                  </a:cubicBezTo>
                  <a:lnTo>
                    <a:pt x="1661771" y="305030"/>
                  </a:lnTo>
                  <a:lnTo>
                    <a:pt x="1662742" y="305468"/>
                  </a:lnTo>
                  <a:cubicBezTo>
                    <a:pt x="1665235" y="308215"/>
                    <a:pt x="1666793" y="312092"/>
                    <a:pt x="1666793" y="316616"/>
                  </a:cubicBezTo>
                  <a:lnTo>
                    <a:pt x="1665766" y="319156"/>
                  </a:lnTo>
                  <a:lnTo>
                    <a:pt x="1847790" y="962815"/>
                  </a:lnTo>
                  <a:lnTo>
                    <a:pt x="1848067" y="963501"/>
                  </a:lnTo>
                  <a:lnTo>
                    <a:pt x="1848020" y="963630"/>
                  </a:lnTo>
                  <a:lnTo>
                    <a:pt x="2591061" y="3591120"/>
                  </a:lnTo>
                  <a:lnTo>
                    <a:pt x="2591070" y="3591125"/>
                  </a:lnTo>
                  <a:cubicBezTo>
                    <a:pt x="2593563" y="3593793"/>
                    <a:pt x="2595121" y="3597246"/>
                    <a:pt x="2595121" y="3601013"/>
                  </a:cubicBezTo>
                  <a:lnTo>
                    <a:pt x="2594138" y="3602003"/>
                  </a:lnTo>
                  <a:lnTo>
                    <a:pt x="2764153" y="4203198"/>
                  </a:lnTo>
                  <a:cubicBezTo>
                    <a:pt x="2765401" y="4211923"/>
                    <a:pt x="2761656" y="4219401"/>
                    <a:pt x="2752919" y="4221895"/>
                  </a:cubicBezTo>
                  <a:cubicBezTo>
                    <a:pt x="2752919" y="4221895"/>
                    <a:pt x="2751671" y="4221895"/>
                    <a:pt x="2749175" y="4221895"/>
                  </a:cubicBezTo>
                  <a:cubicBezTo>
                    <a:pt x="2744182" y="4221895"/>
                    <a:pt x="2737941" y="4218155"/>
                    <a:pt x="2735445" y="4211923"/>
                  </a:cubicBezTo>
                  <a:lnTo>
                    <a:pt x="2566626" y="3614955"/>
                  </a:lnTo>
                  <a:lnTo>
                    <a:pt x="1051511" y="3628485"/>
                  </a:lnTo>
                  <a:lnTo>
                    <a:pt x="1213865" y="4203198"/>
                  </a:lnTo>
                  <a:cubicBezTo>
                    <a:pt x="1216362" y="4211923"/>
                    <a:pt x="1212617" y="4219401"/>
                    <a:pt x="1205128" y="4221895"/>
                  </a:cubicBezTo>
                  <a:cubicBezTo>
                    <a:pt x="1203880" y="4221895"/>
                    <a:pt x="1202632" y="4221895"/>
                    <a:pt x="1200136" y="4221895"/>
                  </a:cubicBezTo>
                  <a:cubicBezTo>
                    <a:pt x="1193895" y="4221895"/>
                    <a:pt x="1188902" y="4218155"/>
                    <a:pt x="1186406" y="4211923"/>
                  </a:cubicBezTo>
                  <a:lnTo>
                    <a:pt x="645315" y="2298555"/>
                  </a:lnTo>
                  <a:lnTo>
                    <a:pt x="640840" y="2289265"/>
                  </a:lnTo>
                  <a:lnTo>
                    <a:pt x="641970" y="2286725"/>
                  </a:lnTo>
                  <a:lnTo>
                    <a:pt x="650" y="18933"/>
                  </a:lnTo>
                  <a:cubicBezTo>
                    <a:pt x="-1846" y="11455"/>
                    <a:pt x="3147" y="2730"/>
                    <a:pt x="10636" y="23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A07C656-0AA0-F88F-513E-3BDC87348C28}"/>
                </a:ext>
              </a:extLst>
            </p:cNvPr>
            <p:cNvGrpSpPr/>
            <p:nvPr/>
          </p:nvGrpSpPr>
          <p:grpSpPr>
            <a:xfrm>
              <a:off x="8909477" y="4056548"/>
              <a:ext cx="1510583" cy="2576244"/>
              <a:chOff x="8909477" y="4056548"/>
              <a:chExt cx="1510583" cy="2576244"/>
            </a:xfrm>
          </p:grpSpPr>
          <p:sp>
            <p:nvSpPr>
              <p:cNvPr id="27" name="Freeform 107">
                <a:extLst>
                  <a:ext uri="{FF2B5EF4-FFF2-40B4-BE49-F238E27FC236}">
                    <a16:creationId xmlns:a16="http://schemas.microsoft.com/office/drawing/2014/main" id="{C61DFD7A-E1F2-D9DF-2339-309FD3049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74132" y="6363628"/>
                <a:ext cx="455925" cy="203244"/>
              </a:xfrm>
              <a:custGeom>
                <a:avLst/>
                <a:gdLst>
                  <a:gd name="T0" fmla="*/ 146 w 367"/>
                  <a:gd name="T1" fmla="*/ 11 h 163"/>
                  <a:gd name="T2" fmla="*/ 146 w 367"/>
                  <a:gd name="T3" fmla="*/ 11 h 163"/>
                  <a:gd name="T4" fmla="*/ 41 w 367"/>
                  <a:gd name="T5" fmla="*/ 78 h 163"/>
                  <a:gd name="T6" fmla="*/ 41 w 367"/>
                  <a:gd name="T7" fmla="*/ 78 h 163"/>
                  <a:gd name="T8" fmla="*/ 0 w 367"/>
                  <a:gd name="T9" fmla="*/ 147 h 163"/>
                  <a:gd name="T10" fmla="*/ 0 w 367"/>
                  <a:gd name="T11" fmla="*/ 147 h 163"/>
                  <a:gd name="T12" fmla="*/ 247 w 367"/>
                  <a:gd name="T13" fmla="*/ 154 h 163"/>
                  <a:gd name="T14" fmla="*/ 247 w 367"/>
                  <a:gd name="T15" fmla="*/ 154 h 163"/>
                  <a:gd name="T16" fmla="*/ 263 w 367"/>
                  <a:gd name="T17" fmla="*/ 111 h 163"/>
                  <a:gd name="T18" fmla="*/ 263 w 367"/>
                  <a:gd name="T19" fmla="*/ 111 h 163"/>
                  <a:gd name="T20" fmla="*/ 274 w 367"/>
                  <a:gd name="T21" fmla="*/ 144 h 163"/>
                  <a:gd name="T22" fmla="*/ 274 w 367"/>
                  <a:gd name="T23" fmla="*/ 144 h 163"/>
                  <a:gd name="T24" fmla="*/ 333 w 367"/>
                  <a:gd name="T25" fmla="*/ 153 h 163"/>
                  <a:gd name="T26" fmla="*/ 333 w 367"/>
                  <a:gd name="T27" fmla="*/ 153 h 163"/>
                  <a:gd name="T28" fmla="*/ 354 w 367"/>
                  <a:gd name="T29" fmla="*/ 68 h 163"/>
                  <a:gd name="T30" fmla="*/ 354 w 367"/>
                  <a:gd name="T31" fmla="*/ 68 h 163"/>
                  <a:gd name="T32" fmla="*/ 335 w 367"/>
                  <a:gd name="T33" fmla="*/ 0 h 163"/>
                  <a:gd name="T34" fmla="*/ 146 w 367"/>
                  <a:gd name="T35" fmla="*/ 1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7" h="163">
                    <a:moveTo>
                      <a:pt x="146" y="11"/>
                    </a:moveTo>
                    <a:lnTo>
                      <a:pt x="146" y="11"/>
                    </a:lnTo>
                    <a:cubicBezTo>
                      <a:pt x="146" y="11"/>
                      <a:pt x="75" y="71"/>
                      <a:pt x="41" y="78"/>
                    </a:cubicBezTo>
                    <a:lnTo>
                      <a:pt x="41" y="78"/>
                    </a:lnTo>
                    <a:cubicBezTo>
                      <a:pt x="7" y="84"/>
                      <a:pt x="0" y="147"/>
                      <a:pt x="0" y="147"/>
                    </a:cubicBezTo>
                    <a:lnTo>
                      <a:pt x="0" y="147"/>
                    </a:lnTo>
                    <a:cubicBezTo>
                      <a:pt x="0" y="147"/>
                      <a:pt x="146" y="162"/>
                      <a:pt x="247" y="154"/>
                    </a:cubicBezTo>
                    <a:lnTo>
                      <a:pt x="247" y="154"/>
                    </a:lnTo>
                    <a:cubicBezTo>
                      <a:pt x="247" y="154"/>
                      <a:pt x="257" y="115"/>
                      <a:pt x="263" y="111"/>
                    </a:cubicBezTo>
                    <a:lnTo>
                      <a:pt x="263" y="111"/>
                    </a:lnTo>
                    <a:cubicBezTo>
                      <a:pt x="269" y="106"/>
                      <a:pt x="274" y="144"/>
                      <a:pt x="274" y="144"/>
                    </a:cubicBezTo>
                    <a:lnTo>
                      <a:pt x="274" y="144"/>
                    </a:lnTo>
                    <a:cubicBezTo>
                      <a:pt x="274" y="144"/>
                      <a:pt x="310" y="149"/>
                      <a:pt x="333" y="153"/>
                    </a:cubicBezTo>
                    <a:lnTo>
                      <a:pt x="333" y="153"/>
                    </a:lnTo>
                    <a:cubicBezTo>
                      <a:pt x="333" y="153"/>
                      <a:pt x="342" y="88"/>
                      <a:pt x="354" y="68"/>
                    </a:cubicBezTo>
                    <a:lnTo>
                      <a:pt x="354" y="68"/>
                    </a:lnTo>
                    <a:cubicBezTo>
                      <a:pt x="366" y="47"/>
                      <a:pt x="335" y="0"/>
                      <a:pt x="335" y="0"/>
                    </a:cubicBezTo>
                    <a:lnTo>
                      <a:pt x="146" y="11"/>
                    </a:ln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8" name="Freeform 108">
                <a:extLst>
                  <a:ext uri="{FF2B5EF4-FFF2-40B4-BE49-F238E27FC236}">
                    <a16:creationId xmlns:a16="http://schemas.microsoft.com/office/drawing/2014/main" id="{11299CA2-25F7-EC6A-52E9-AFDDD94B11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09477" y="6314194"/>
                <a:ext cx="400990" cy="318598"/>
              </a:xfrm>
              <a:custGeom>
                <a:avLst/>
                <a:gdLst>
                  <a:gd name="T0" fmla="*/ 190 w 324"/>
                  <a:gd name="T1" fmla="*/ 0 h 257"/>
                  <a:gd name="T2" fmla="*/ 190 w 324"/>
                  <a:gd name="T3" fmla="*/ 0 h 257"/>
                  <a:gd name="T4" fmla="*/ 128 w 324"/>
                  <a:gd name="T5" fmla="*/ 70 h 257"/>
                  <a:gd name="T6" fmla="*/ 128 w 324"/>
                  <a:gd name="T7" fmla="*/ 70 h 257"/>
                  <a:gd name="T8" fmla="*/ 6 w 324"/>
                  <a:gd name="T9" fmla="*/ 212 h 257"/>
                  <a:gd name="T10" fmla="*/ 6 w 324"/>
                  <a:gd name="T11" fmla="*/ 212 h 257"/>
                  <a:gd name="T12" fmla="*/ 71 w 324"/>
                  <a:gd name="T13" fmla="*/ 228 h 257"/>
                  <a:gd name="T14" fmla="*/ 71 w 324"/>
                  <a:gd name="T15" fmla="*/ 228 h 257"/>
                  <a:gd name="T16" fmla="*/ 201 w 324"/>
                  <a:gd name="T17" fmla="*/ 174 h 257"/>
                  <a:gd name="T18" fmla="*/ 201 w 324"/>
                  <a:gd name="T19" fmla="*/ 174 h 257"/>
                  <a:gd name="T20" fmla="*/ 205 w 324"/>
                  <a:gd name="T21" fmla="*/ 117 h 257"/>
                  <a:gd name="T22" fmla="*/ 205 w 324"/>
                  <a:gd name="T23" fmla="*/ 117 h 257"/>
                  <a:gd name="T24" fmla="*/ 232 w 324"/>
                  <a:gd name="T25" fmla="*/ 159 h 257"/>
                  <a:gd name="T26" fmla="*/ 232 w 324"/>
                  <a:gd name="T27" fmla="*/ 159 h 257"/>
                  <a:gd name="T28" fmla="*/ 309 w 324"/>
                  <a:gd name="T29" fmla="*/ 131 h 257"/>
                  <a:gd name="T30" fmla="*/ 309 w 324"/>
                  <a:gd name="T31" fmla="*/ 131 h 257"/>
                  <a:gd name="T32" fmla="*/ 309 w 324"/>
                  <a:gd name="T33" fmla="*/ 95 h 257"/>
                  <a:gd name="T34" fmla="*/ 309 w 324"/>
                  <a:gd name="T35" fmla="*/ 95 h 257"/>
                  <a:gd name="T36" fmla="*/ 303 w 324"/>
                  <a:gd name="T37" fmla="*/ 13 h 257"/>
                  <a:gd name="T38" fmla="*/ 190 w 324"/>
                  <a:gd name="T39" fmla="*/ 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4" h="257">
                    <a:moveTo>
                      <a:pt x="190" y="0"/>
                    </a:moveTo>
                    <a:lnTo>
                      <a:pt x="190" y="0"/>
                    </a:lnTo>
                    <a:cubicBezTo>
                      <a:pt x="190" y="0"/>
                      <a:pt x="149" y="52"/>
                      <a:pt x="128" y="70"/>
                    </a:cubicBezTo>
                    <a:lnTo>
                      <a:pt x="128" y="70"/>
                    </a:lnTo>
                    <a:cubicBezTo>
                      <a:pt x="106" y="87"/>
                      <a:pt x="5" y="114"/>
                      <a:pt x="6" y="212"/>
                    </a:cubicBezTo>
                    <a:lnTo>
                      <a:pt x="6" y="212"/>
                    </a:lnTo>
                    <a:cubicBezTo>
                      <a:pt x="6" y="212"/>
                      <a:pt x="0" y="256"/>
                      <a:pt x="71" y="228"/>
                    </a:cubicBezTo>
                    <a:lnTo>
                      <a:pt x="71" y="228"/>
                    </a:lnTo>
                    <a:cubicBezTo>
                      <a:pt x="143" y="201"/>
                      <a:pt x="153" y="198"/>
                      <a:pt x="201" y="174"/>
                    </a:cubicBezTo>
                    <a:lnTo>
                      <a:pt x="201" y="174"/>
                    </a:lnTo>
                    <a:cubicBezTo>
                      <a:pt x="201" y="174"/>
                      <a:pt x="196" y="128"/>
                      <a:pt x="205" y="117"/>
                    </a:cubicBezTo>
                    <a:lnTo>
                      <a:pt x="205" y="117"/>
                    </a:lnTo>
                    <a:cubicBezTo>
                      <a:pt x="213" y="105"/>
                      <a:pt x="232" y="159"/>
                      <a:pt x="232" y="159"/>
                    </a:cubicBezTo>
                    <a:lnTo>
                      <a:pt x="232" y="159"/>
                    </a:lnTo>
                    <a:cubicBezTo>
                      <a:pt x="232" y="159"/>
                      <a:pt x="283" y="146"/>
                      <a:pt x="309" y="131"/>
                    </a:cubicBezTo>
                    <a:lnTo>
                      <a:pt x="309" y="131"/>
                    </a:lnTo>
                    <a:cubicBezTo>
                      <a:pt x="309" y="131"/>
                      <a:pt x="306" y="110"/>
                      <a:pt x="309" y="95"/>
                    </a:cubicBezTo>
                    <a:lnTo>
                      <a:pt x="309" y="95"/>
                    </a:lnTo>
                    <a:cubicBezTo>
                      <a:pt x="312" y="81"/>
                      <a:pt x="323" y="54"/>
                      <a:pt x="303" y="13"/>
                    </a:cubicBezTo>
                    <a:lnTo>
                      <a:pt x="190" y="0"/>
                    </a:ln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9" name="Freeform 109">
                <a:extLst>
                  <a:ext uri="{FF2B5EF4-FFF2-40B4-BE49-F238E27FC236}">
                    <a16:creationId xmlns:a16="http://schemas.microsoft.com/office/drawing/2014/main" id="{23FE4CA1-C4BE-DAE6-D1C3-CF6B96CC1E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9198" y="5276004"/>
                <a:ext cx="1060155" cy="1164526"/>
              </a:xfrm>
              <a:custGeom>
                <a:avLst/>
                <a:gdLst>
                  <a:gd name="T0" fmla="*/ 788 w 852"/>
                  <a:gd name="T1" fmla="*/ 0 h 936"/>
                  <a:gd name="T2" fmla="*/ 788 w 852"/>
                  <a:gd name="T3" fmla="*/ 0 h 936"/>
                  <a:gd name="T4" fmla="*/ 683 w 852"/>
                  <a:gd name="T5" fmla="*/ 436 h 936"/>
                  <a:gd name="T6" fmla="*/ 683 w 852"/>
                  <a:gd name="T7" fmla="*/ 436 h 936"/>
                  <a:gd name="T8" fmla="*/ 644 w 852"/>
                  <a:gd name="T9" fmla="*/ 502 h 936"/>
                  <a:gd name="T10" fmla="*/ 644 w 852"/>
                  <a:gd name="T11" fmla="*/ 502 h 936"/>
                  <a:gd name="T12" fmla="*/ 714 w 852"/>
                  <a:gd name="T13" fmla="*/ 901 h 936"/>
                  <a:gd name="T14" fmla="*/ 714 w 852"/>
                  <a:gd name="T15" fmla="*/ 901 h 936"/>
                  <a:gd name="T16" fmla="*/ 488 w 852"/>
                  <a:gd name="T17" fmla="*/ 891 h 936"/>
                  <a:gd name="T18" fmla="*/ 409 w 852"/>
                  <a:gd name="T19" fmla="*/ 573 h 936"/>
                  <a:gd name="T20" fmla="*/ 409 w 852"/>
                  <a:gd name="T21" fmla="*/ 573 h 936"/>
                  <a:gd name="T22" fmla="*/ 426 w 852"/>
                  <a:gd name="T23" fmla="*/ 372 h 936"/>
                  <a:gd name="T24" fmla="*/ 426 w 852"/>
                  <a:gd name="T25" fmla="*/ 372 h 936"/>
                  <a:gd name="T26" fmla="*/ 248 w 852"/>
                  <a:gd name="T27" fmla="*/ 510 h 936"/>
                  <a:gd name="T28" fmla="*/ 248 w 852"/>
                  <a:gd name="T29" fmla="*/ 510 h 936"/>
                  <a:gd name="T30" fmla="*/ 138 w 852"/>
                  <a:gd name="T31" fmla="*/ 867 h 936"/>
                  <a:gd name="T32" fmla="*/ 138 w 852"/>
                  <a:gd name="T33" fmla="*/ 867 h 936"/>
                  <a:gd name="T34" fmla="*/ 0 w 852"/>
                  <a:gd name="T35" fmla="*/ 849 h 936"/>
                  <a:gd name="T36" fmla="*/ 0 w 852"/>
                  <a:gd name="T37" fmla="*/ 849 h 936"/>
                  <a:gd name="T38" fmla="*/ 20 w 852"/>
                  <a:gd name="T39" fmla="*/ 705 h 936"/>
                  <a:gd name="T40" fmla="*/ 20 w 852"/>
                  <a:gd name="T41" fmla="*/ 705 h 936"/>
                  <a:gd name="T42" fmla="*/ 62 w 852"/>
                  <a:gd name="T43" fmla="*/ 344 h 936"/>
                  <a:gd name="T44" fmla="*/ 62 w 852"/>
                  <a:gd name="T45" fmla="*/ 344 h 936"/>
                  <a:gd name="T46" fmla="*/ 389 w 852"/>
                  <a:gd name="T47" fmla="*/ 20 h 936"/>
                  <a:gd name="T48" fmla="*/ 788 w 852"/>
                  <a:gd name="T49" fmla="*/ 0 h 9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52" h="936">
                    <a:moveTo>
                      <a:pt x="788" y="0"/>
                    </a:moveTo>
                    <a:lnTo>
                      <a:pt x="788" y="0"/>
                    </a:lnTo>
                    <a:cubicBezTo>
                      <a:pt x="788" y="0"/>
                      <a:pt x="851" y="244"/>
                      <a:pt x="683" y="436"/>
                    </a:cubicBezTo>
                    <a:lnTo>
                      <a:pt x="683" y="436"/>
                    </a:lnTo>
                    <a:cubicBezTo>
                      <a:pt x="683" y="436"/>
                      <a:pt x="648" y="484"/>
                      <a:pt x="644" y="502"/>
                    </a:cubicBezTo>
                    <a:lnTo>
                      <a:pt x="644" y="502"/>
                    </a:lnTo>
                    <a:cubicBezTo>
                      <a:pt x="639" y="519"/>
                      <a:pt x="683" y="800"/>
                      <a:pt x="714" y="901"/>
                    </a:cubicBezTo>
                    <a:lnTo>
                      <a:pt x="714" y="901"/>
                    </a:lnTo>
                    <a:cubicBezTo>
                      <a:pt x="714" y="901"/>
                      <a:pt x="593" y="935"/>
                      <a:pt x="488" y="891"/>
                    </a:cubicBezTo>
                    <a:lnTo>
                      <a:pt x="409" y="573"/>
                    </a:lnTo>
                    <a:lnTo>
                      <a:pt x="409" y="573"/>
                    </a:lnTo>
                    <a:cubicBezTo>
                      <a:pt x="409" y="573"/>
                      <a:pt x="380" y="444"/>
                      <a:pt x="426" y="372"/>
                    </a:cubicBezTo>
                    <a:lnTo>
                      <a:pt x="426" y="372"/>
                    </a:lnTo>
                    <a:cubicBezTo>
                      <a:pt x="426" y="372"/>
                      <a:pt x="348" y="454"/>
                      <a:pt x="248" y="510"/>
                    </a:cubicBezTo>
                    <a:lnTo>
                      <a:pt x="248" y="510"/>
                    </a:lnTo>
                    <a:cubicBezTo>
                      <a:pt x="248" y="510"/>
                      <a:pt x="198" y="701"/>
                      <a:pt x="138" y="867"/>
                    </a:cubicBezTo>
                    <a:lnTo>
                      <a:pt x="138" y="867"/>
                    </a:lnTo>
                    <a:cubicBezTo>
                      <a:pt x="138" y="867"/>
                      <a:pt x="59" y="889"/>
                      <a:pt x="0" y="849"/>
                    </a:cubicBezTo>
                    <a:lnTo>
                      <a:pt x="0" y="849"/>
                    </a:lnTo>
                    <a:cubicBezTo>
                      <a:pt x="0" y="849"/>
                      <a:pt x="19" y="775"/>
                      <a:pt x="20" y="705"/>
                    </a:cubicBezTo>
                    <a:lnTo>
                      <a:pt x="20" y="705"/>
                    </a:lnTo>
                    <a:cubicBezTo>
                      <a:pt x="22" y="636"/>
                      <a:pt x="46" y="382"/>
                      <a:pt x="62" y="344"/>
                    </a:cubicBezTo>
                    <a:lnTo>
                      <a:pt x="62" y="344"/>
                    </a:lnTo>
                    <a:cubicBezTo>
                      <a:pt x="78" y="307"/>
                      <a:pt x="98" y="261"/>
                      <a:pt x="389" y="20"/>
                    </a:cubicBezTo>
                    <a:lnTo>
                      <a:pt x="788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0" name="Freeform 110">
                <a:extLst>
                  <a:ext uri="{FF2B5EF4-FFF2-40B4-BE49-F238E27FC236}">
                    <a16:creationId xmlns:a16="http://schemas.microsoft.com/office/drawing/2014/main" id="{B79AFC60-B842-069D-35CB-4F97E6FBE5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40048" y="5358403"/>
                <a:ext cx="291133" cy="400990"/>
              </a:xfrm>
              <a:custGeom>
                <a:avLst/>
                <a:gdLst>
                  <a:gd name="T0" fmla="*/ 4 w 233"/>
                  <a:gd name="T1" fmla="*/ 322 h 323"/>
                  <a:gd name="T2" fmla="*/ 4 w 233"/>
                  <a:gd name="T3" fmla="*/ 322 h 323"/>
                  <a:gd name="T4" fmla="*/ 1 w 233"/>
                  <a:gd name="T5" fmla="*/ 321 h 323"/>
                  <a:gd name="T6" fmla="*/ 1 w 233"/>
                  <a:gd name="T7" fmla="*/ 321 h 323"/>
                  <a:gd name="T8" fmla="*/ 2 w 233"/>
                  <a:gd name="T9" fmla="*/ 315 h 323"/>
                  <a:gd name="T10" fmla="*/ 2 w 233"/>
                  <a:gd name="T11" fmla="*/ 315 h 323"/>
                  <a:gd name="T12" fmla="*/ 193 w 233"/>
                  <a:gd name="T13" fmla="*/ 97 h 323"/>
                  <a:gd name="T14" fmla="*/ 193 w 233"/>
                  <a:gd name="T15" fmla="*/ 97 h 323"/>
                  <a:gd name="T16" fmla="*/ 225 w 233"/>
                  <a:gd name="T17" fmla="*/ 3 h 323"/>
                  <a:gd name="T18" fmla="*/ 225 w 233"/>
                  <a:gd name="T19" fmla="*/ 3 h 323"/>
                  <a:gd name="T20" fmla="*/ 228 w 233"/>
                  <a:gd name="T21" fmla="*/ 0 h 323"/>
                  <a:gd name="T22" fmla="*/ 228 w 233"/>
                  <a:gd name="T23" fmla="*/ 0 h 323"/>
                  <a:gd name="T24" fmla="*/ 232 w 233"/>
                  <a:gd name="T25" fmla="*/ 4 h 323"/>
                  <a:gd name="T26" fmla="*/ 232 w 233"/>
                  <a:gd name="T27" fmla="*/ 4 h 323"/>
                  <a:gd name="T28" fmla="*/ 7 w 233"/>
                  <a:gd name="T29" fmla="*/ 321 h 323"/>
                  <a:gd name="T30" fmla="*/ 7 w 233"/>
                  <a:gd name="T31" fmla="*/ 321 h 323"/>
                  <a:gd name="T32" fmla="*/ 4 w 233"/>
                  <a:gd name="T33" fmla="*/ 322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3" h="323">
                    <a:moveTo>
                      <a:pt x="4" y="322"/>
                    </a:moveTo>
                    <a:lnTo>
                      <a:pt x="4" y="322"/>
                    </a:lnTo>
                    <a:cubicBezTo>
                      <a:pt x="3" y="322"/>
                      <a:pt x="3" y="322"/>
                      <a:pt x="1" y="321"/>
                    </a:cubicBezTo>
                    <a:lnTo>
                      <a:pt x="1" y="321"/>
                    </a:lnTo>
                    <a:cubicBezTo>
                      <a:pt x="0" y="319"/>
                      <a:pt x="1" y="316"/>
                      <a:pt x="2" y="315"/>
                    </a:cubicBezTo>
                    <a:lnTo>
                      <a:pt x="2" y="315"/>
                    </a:lnTo>
                    <a:cubicBezTo>
                      <a:pt x="112" y="229"/>
                      <a:pt x="166" y="149"/>
                      <a:pt x="193" y="97"/>
                    </a:cubicBezTo>
                    <a:lnTo>
                      <a:pt x="193" y="97"/>
                    </a:lnTo>
                    <a:cubicBezTo>
                      <a:pt x="222" y="40"/>
                      <a:pt x="225" y="4"/>
                      <a:pt x="225" y="3"/>
                    </a:cubicBezTo>
                    <a:lnTo>
                      <a:pt x="225" y="3"/>
                    </a:lnTo>
                    <a:cubicBezTo>
                      <a:pt x="225" y="1"/>
                      <a:pt x="227" y="0"/>
                      <a:pt x="228" y="0"/>
                    </a:cubicBezTo>
                    <a:lnTo>
                      <a:pt x="228" y="0"/>
                    </a:lnTo>
                    <a:cubicBezTo>
                      <a:pt x="231" y="0"/>
                      <a:pt x="232" y="2"/>
                      <a:pt x="232" y="4"/>
                    </a:cubicBezTo>
                    <a:lnTo>
                      <a:pt x="232" y="4"/>
                    </a:lnTo>
                    <a:cubicBezTo>
                      <a:pt x="232" y="5"/>
                      <a:pt x="220" y="155"/>
                      <a:pt x="7" y="321"/>
                    </a:cubicBezTo>
                    <a:lnTo>
                      <a:pt x="7" y="321"/>
                    </a:lnTo>
                    <a:cubicBezTo>
                      <a:pt x="6" y="322"/>
                      <a:pt x="6" y="322"/>
                      <a:pt x="4" y="32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1" name="Freeform 111">
                <a:extLst>
                  <a:ext uri="{FF2B5EF4-FFF2-40B4-BE49-F238E27FC236}">
                    <a16:creationId xmlns:a16="http://schemas.microsoft.com/office/drawing/2014/main" id="{7E0C43F0-3427-E989-F1C2-FFECA29B84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0743" y="4056548"/>
                <a:ext cx="269162" cy="324092"/>
              </a:xfrm>
              <a:custGeom>
                <a:avLst/>
                <a:gdLst>
                  <a:gd name="T0" fmla="*/ 146 w 214"/>
                  <a:gd name="T1" fmla="*/ 260 h 261"/>
                  <a:gd name="T2" fmla="*/ 146 w 214"/>
                  <a:gd name="T3" fmla="*/ 260 h 261"/>
                  <a:gd name="T4" fmla="*/ 106 w 214"/>
                  <a:gd name="T5" fmla="*/ 227 h 261"/>
                  <a:gd name="T6" fmla="*/ 106 w 214"/>
                  <a:gd name="T7" fmla="*/ 227 h 261"/>
                  <a:gd name="T8" fmla="*/ 53 w 214"/>
                  <a:gd name="T9" fmla="*/ 67 h 261"/>
                  <a:gd name="T10" fmla="*/ 53 w 214"/>
                  <a:gd name="T11" fmla="*/ 67 h 261"/>
                  <a:gd name="T12" fmla="*/ 176 w 214"/>
                  <a:gd name="T13" fmla="*/ 153 h 261"/>
                  <a:gd name="T14" fmla="*/ 176 w 214"/>
                  <a:gd name="T15" fmla="*/ 153 h 261"/>
                  <a:gd name="T16" fmla="*/ 213 w 214"/>
                  <a:gd name="T17" fmla="*/ 228 h 261"/>
                  <a:gd name="T18" fmla="*/ 146 w 214"/>
                  <a:gd name="T19" fmla="*/ 26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4" h="261">
                    <a:moveTo>
                      <a:pt x="146" y="260"/>
                    </a:moveTo>
                    <a:lnTo>
                      <a:pt x="146" y="260"/>
                    </a:lnTo>
                    <a:cubicBezTo>
                      <a:pt x="146" y="260"/>
                      <a:pt x="133" y="236"/>
                      <a:pt x="106" y="227"/>
                    </a:cubicBezTo>
                    <a:lnTo>
                      <a:pt x="106" y="227"/>
                    </a:lnTo>
                    <a:cubicBezTo>
                      <a:pt x="79" y="218"/>
                      <a:pt x="0" y="133"/>
                      <a:pt x="53" y="67"/>
                    </a:cubicBezTo>
                    <a:lnTo>
                      <a:pt x="53" y="67"/>
                    </a:lnTo>
                    <a:cubicBezTo>
                      <a:pt x="106" y="0"/>
                      <a:pt x="157" y="193"/>
                      <a:pt x="176" y="153"/>
                    </a:cubicBezTo>
                    <a:lnTo>
                      <a:pt x="176" y="153"/>
                    </a:lnTo>
                    <a:cubicBezTo>
                      <a:pt x="196" y="106"/>
                      <a:pt x="200" y="148"/>
                      <a:pt x="213" y="228"/>
                    </a:cubicBezTo>
                    <a:lnTo>
                      <a:pt x="146" y="260"/>
                    </a:lnTo>
                  </a:path>
                </a:pathLst>
              </a:custGeom>
              <a:solidFill>
                <a:srgbClr val="E4E6E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2" name="Freeform 112">
                <a:extLst>
                  <a:ext uri="{FF2B5EF4-FFF2-40B4-BE49-F238E27FC236}">
                    <a16:creationId xmlns:a16="http://schemas.microsoft.com/office/drawing/2014/main" id="{365606BC-2515-0FDD-0EF4-67573BECBB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77377" y="4276272"/>
                <a:ext cx="247186" cy="252680"/>
              </a:xfrm>
              <a:custGeom>
                <a:avLst/>
                <a:gdLst>
                  <a:gd name="T0" fmla="*/ 198 w 199"/>
                  <a:gd name="T1" fmla="*/ 102 h 205"/>
                  <a:gd name="T2" fmla="*/ 198 w 199"/>
                  <a:gd name="T3" fmla="*/ 102 h 205"/>
                  <a:gd name="T4" fmla="*/ 99 w 199"/>
                  <a:gd name="T5" fmla="*/ 204 h 205"/>
                  <a:gd name="T6" fmla="*/ 99 w 199"/>
                  <a:gd name="T7" fmla="*/ 204 h 205"/>
                  <a:gd name="T8" fmla="*/ 0 w 199"/>
                  <a:gd name="T9" fmla="*/ 102 h 205"/>
                  <a:gd name="T10" fmla="*/ 0 w 199"/>
                  <a:gd name="T11" fmla="*/ 102 h 205"/>
                  <a:gd name="T12" fmla="*/ 99 w 199"/>
                  <a:gd name="T13" fmla="*/ 0 h 205"/>
                  <a:gd name="T14" fmla="*/ 99 w 199"/>
                  <a:gd name="T15" fmla="*/ 0 h 205"/>
                  <a:gd name="T16" fmla="*/ 198 w 199"/>
                  <a:gd name="T17" fmla="*/ 102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9" h="205">
                    <a:moveTo>
                      <a:pt x="198" y="102"/>
                    </a:moveTo>
                    <a:lnTo>
                      <a:pt x="198" y="102"/>
                    </a:lnTo>
                    <a:cubicBezTo>
                      <a:pt x="198" y="158"/>
                      <a:pt x="154" y="204"/>
                      <a:pt x="99" y="204"/>
                    </a:cubicBezTo>
                    <a:lnTo>
                      <a:pt x="99" y="204"/>
                    </a:lnTo>
                    <a:cubicBezTo>
                      <a:pt x="45" y="204"/>
                      <a:pt x="0" y="158"/>
                      <a:pt x="0" y="102"/>
                    </a:cubicBezTo>
                    <a:lnTo>
                      <a:pt x="0" y="102"/>
                    </a:lnTo>
                    <a:cubicBezTo>
                      <a:pt x="0" y="45"/>
                      <a:pt x="45" y="0"/>
                      <a:pt x="99" y="0"/>
                    </a:cubicBezTo>
                    <a:lnTo>
                      <a:pt x="99" y="0"/>
                    </a:lnTo>
                    <a:cubicBezTo>
                      <a:pt x="154" y="0"/>
                      <a:pt x="198" y="45"/>
                      <a:pt x="198" y="102"/>
                    </a:cubicBezTo>
                  </a:path>
                </a:pathLst>
              </a:custGeom>
              <a:solidFill>
                <a:srgbClr val="E4E6E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3" name="Freeform 113">
                <a:extLst>
                  <a:ext uri="{FF2B5EF4-FFF2-40B4-BE49-F238E27FC236}">
                    <a16:creationId xmlns:a16="http://schemas.microsoft.com/office/drawing/2014/main" id="{6F5B4912-6071-5376-E3BB-172CA9F89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93856" y="4506979"/>
                <a:ext cx="192257" cy="230708"/>
              </a:xfrm>
              <a:custGeom>
                <a:avLst/>
                <a:gdLst>
                  <a:gd name="T0" fmla="*/ 152 w 153"/>
                  <a:gd name="T1" fmla="*/ 159 h 187"/>
                  <a:gd name="T2" fmla="*/ 152 w 153"/>
                  <a:gd name="T3" fmla="*/ 159 h 187"/>
                  <a:gd name="T4" fmla="*/ 0 w 153"/>
                  <a:gd name="T5" fmla="*/ 95 h 187"/>
                  <a:gd name="T6" fmla="*/ 0 w 153"/>
                  <a:gd name="T7" fmla="*/ 95 h 187"/>
                  <a:gd name="T8" fmla="*/ 40 w 153"/>
                  <a:gd name="T9" fmla="*/ 49 h 187"/>
                  <a:gd name="T10" fmla="*/ 40 w 153"/>
                  <a:gd name="T11" fmla="*/ 49 h 187"/>
                  <a:gd name="T12" fmla="*/ 57 w 153"/>
                  <a:gd name="T13" fmla="*/ 16 h 187"/>
                  <a:gd name="T14" fmla="*/ 57 w 153"/>
                  <a:gd name="T15" fmla="*/ 16 h 187"/>
                  <a:gd name="T16" fmla="*/ 61 w 153"/>
                  <a:gd name="T17" fmla="*/ 5 h 187"/>
                  <a:gd name="T18" fmla="*/ 125 w 153"/>
                  <a:gd name="T19" fmla="*/ 0 h 187"/>
                  <a:gd name="T20" fmla="*/ 125 w 153"/>
                  <a:gd name="T21" fmla="*/ 0 h 187"/>
                  <a:gd name="T22" fmla="*/ 129 w 153"/>
                  <a:gd name="T23" fmla="*/ 19 h 187"/>
                  <a:gd name="T24" fmla="*/ 129 w 153"/>
                  <a:gd name="T25" fmla="*/ 19 h 187"/>
                  <a:gd name="T26" fmla="*/ 131 w 153"/>
                  <a:gd name="T27" fmla="*/ 30 h 187"/>
                  <a:gd name="T28" fmla="*/ 131 w 153"/>
                  <a:gd name="T29" fmla="*/ 30 h 187"/>
                  <a:gd name="T30" fmla="*/ 152 w 153"/>
                  <a:gd name="T31" fmla="*/ 15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3" h="187">
                    <a:moveTo>
                      <a:pt x="152" y="159"/>
                    </a:moveTo>
                    <a:lnTo>
                      <a:pt x="152" y="159"/>
                    </a:lnTo>
                    <a:cubicBezTo>
                      <a:pt x="152" y="159"/>
                      <a:pt x="45" y="186"/>
                      <a:pt x="0" y="95"/>
                    </a:cubicBezTo>
                    <a:lnTo>
                      <a:pt x="0" y="95"/>
                    </a:lnTo>
                    <a:cubicBezTo>
                      <a:pt x="0" y="95"/>
                      <a:pt x="21" y="79"/>
                      <a:pt x="40" y="49"/>
                    </a:cubicBezTo>
                    <a:lnTo>
                      <a:pt x="40" y="49"/>
                    </a:lnTo>
                    <a:cubicBezTo>
                      <a:pt x="46" y="39"/>
                      <a:pt x="52" y="28"/>
                      <a:pt x="57" y="16"/>
                    </a:cubicBezTo>
                    <a:lnTo>
                      <a:pt x="57" y="16"/>
                    </a:lnTo>
                    <a:cubicBezTo>
                      <a:pt x="58" y="12"/>
                      <a:pt x="60" y="9"/>
                      <a:pt x="61" y="5"/>
                    </a:cubicBezTo>
                    <a:lnTo>
                      <a:pt x="125" y="0"/>
                    </a:lnTo>
                    <a:lnTo>
                      <a:pt x="125" y="0"/>
                    </a:lnTo>
                    <a:cubicBezTo>
                      <a:pt x="125" y="0"/>
                      <a:pt x="126" y="7"/>
                      <a:pt x="129" y="19"/>
                    </a:cubicBezTo>
                    <a:lnTo>
                      <a:pt x="129" y="19"/>
                    </a:lnTo>
                    <a:cubicBezTo>
                      <a:pt x="130" y="22"/>
                      <a:pt x="131" y="27"/>
                      <a:pt x="131" y="30"/>
                    </a:cubicBezTo>
                    <a:lnTo>
                      <a:pt x="131" y="30"/>
                    </a:lnTo>
                    <a:cubicBezTo>
                      <a:pt x="138" y="61"/>
                      <a:pt x="148" y="111"/>
                      <a:pt x="152" y="159"/>
                    </a:cubicBezTo>
                  </a:path>
                </a:pathLst>
              </a:custGeom>
              <a:solidFill>
                <a:srgbClr val="E4E6E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4" name="Freeform 114">
                <a:extLst>
                  <a:ext uri="{FF2B5EF4-FFF2-40B4-BE49-F238E27FC236}">
                    <a16:creationId xmlns:a16="http://schemas.microsoft.com/office/drawing/2014/main" id="{FF1BC49F-1DAF-DB5B-8181-72DCAEF742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43294" y="4523460"/>
                <a:ext cx="142819" cy="49436"/>
              </a:xfrm>
              <a:custGeom>
                <a:avLst/>
                <a:gdLst>
                  <a:gd name="T0" fmla="*/ 114 w 115"/>
                  <a:gd name="T1" fmla="*/ 0 h 39"/>
                  <a:gd name="T2" fmla="*/ 114 w 115"/>
                  <a:gd name="T3" fmla="*/ 0 h 39"/>
                  <a:gd name="T4" fmla="*/ 91 w 115"/>
                  <a:gd name="T5" fmla="*/ 14 h 39"/>
                  <a:gd name="T6" fmla="*/ 91 w 115"/>
                  <a:gd name="T7" fmla="*/ 14 h 39"/>
                  <a:gd name="T8" fmla="*/ 0 w 115"/>
                  <a:gd name="T9" fmla="*/ 33 h 39"/>
                  <a:gd name="T10" fmla="*/ 0 w 115"/>
                  <a:gd name="T11" fmla="*/ 33 h 39"/>
                  <a:gd name="T12" fmla="*/ 17 w 115"/>
                  <a:gd name="T13" fmla="*/ 0 h 39"/>
                  <a:gd name="T14" fmla="*/ 17 w 115"/>
                  <a:gd name="T15" fmla="*/ 0 h 39"/>
                  <a:gd name="T16" fmla="*/ 89 w 115"/>
                  <a:gd name="T17" fmla="*/ 3 h 39"/>
                  <a:gd name="T18" fmla="*/ 89 w 115"/>
                  <a:gd name="T19" fmla="*/ 3 h 39"/>
                  <a:gd name="T20" fmla="*/ 114 w 115"/>
                  <a:gd name="T2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9">
                    <a:moveTo>
                      <a:pt x="114" y="0"/>
                    </a:moveTo>
                    <a:lnTo>
                      <a:pt x="114" y="0"/>
                    </a:lnTo>
                    <a:cubicBezTo>
                      <a:pt x="114" y="0"/>
                      <a:pt x="106" y="6"/>
                      <a:pt x="91" y="14"/>
                    </a:cubicBezTo>
                    <a:lnTo>
                      <a:pt x="91" y="14"/>
                    </a:lnTo>
                    <a:cubicBezTo>
                      <a:pt x="72" y="25"/>
                      <a:pt x="40" y="38"/>
                      <a:pt x="0" y="33"/>
                    </a:cubicBezTo>
                    <a:lnTo>
                      <a:pt x="0" y="33"/>
                    </a:lnTo>
                    <a:cubicBezTo>
                      <a:pt x="6" y="23"/>
                      <a:pt x="12" y="12"/>
                      <a:pt x="17" y="0"/>
                    </a:cubicBezTo>
                    <a:lnTo>
                      <a:pt x="17" y="0"/>
                    </a:lnTo>
                    <a:cubicBezTo>
                      <a:pt x="17" y="0"/>
                      <a:pt x="51" y="7"/>
                      <a:pt x="89" y="3"/>
                    </a:cubicBezTo>
                    <a:lnTo>
                      <a:pt x="89" y="3"/>
                    </a:lnTo>
                    <a:cubicBezTo>
                      <a:pt x="97" y="3"/>
                      <a:pt x="106" y="1"/>
                      <a:pt x="114" y="0"/>
                    </a:cubicBezTo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5" name="Freeform 115">
                <a:extLst>
                  <a:ext uri="{FF2B5EF4-FFF2-40B4-BE49-F238E27FC236}">
                    <a16:creationId xmlns:a16="http://schemas.microsoft.com/office/drawing/2014/main" id="{379B708C-B1A4-77EC-7CE3-5182181051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2576" y="4298242"/>
                <a:ext cx="966776" cy="1076636"/>
              </a:xfrm>
              <a:custGeom>
                <a:avLst/>
                <a:gdLst>
                  <a:gd name="T0" fmla="*/ 492 w 777"/>
                  <a:gd name="T1" fmla="*/ 819 h 866"/>
                  <a:gd name="T2" fmla="*/ 492 w 777"/>
                  <a:gd name="T3" fmla="*/ 819 h 866"/>
                  <a:gd name="T4" fmla="*/ 231 w 777"/>
                  <a:gd name="T5" fmla="*/ 718 h 866"/>
                  <a:gd name="T6" fmla="*/ 231 w 777"/>
                  <a:gd name="T7" fmla="*/ 718 h 866"/>
                  <a:gd name="T8" fmla="*/ 248 w 777"/>
                  <a:gd name="T9" fmla="*/ 651 h 866"/>
                  <a:gd name="T10" fmla="*/ 248 w 777"/>
                  <a:gd name="T11" fmla="*/ 651 h 866"/>
                  <a:gd name="T12" fmla="*/ 264 w 777"/>
                  <a:gd name="T13" fmla="*/ 573 h 866"/>
                  <a:gd name="T14" fmla="*/ 264 w 777"/>
                  <a:gd name="T15" fmla="*/ 573 h 866"/>
                  <a:gd name="T16" fmla="*/ 284 w 777"/>
                  <a:gd name="T17" fmla="*/ 465 h 866"/>
                  <a:gd name="T18" fmla="*/ 284 w 777"/>
                  <a:gd name="T19" fmla="*/ 465 h 866"/>
                  <a:gd name="T20" fmla="*/ 239 w 777"/>
                  <a:gd name="T21" fmla="*/ 430 h 866"/>
                  <a:gd name="T22" fmla="*/ 239 w 777"/>
                  <a:gd name="T23" fmla="*/ 430 h 866"/>
                  <a:gd name="T24" fmla="*/ 203 w 777"/>
                  <a:gd name="T25" fmla="*/ 400 h 866"/>
                  <a:gd name="T26" fmla="*/ 203 w 777"/>
                  <a:gd name="T27" fmla="*/ 400 h 866"/>
                  <a:gd name="T28" fmla="*/ 72 w 777"/>
                  <a:gd name="T29" fmla="*/ 256 h 866"/>
                  <a:gd name="T30" fmla="*/ 70 w 777"/>
                  <a:gd name="T31" fmla="*/ 252 h 866"/>
                  <a:gd name="T32" fmla="*/ 70 w 777"/>
                  <a:gd name="T33" fmla="*/ 252 h 866"/>
                  <a:gd name="T34" fmla="*/ 49 w 777"/>
                  <a:gd name="T35" fmla="*/ 211 h 866"/>
                  <a:gd name="T36" fmla="*/ 49 w 777"/>
                  <a:gd name="T37" fmla="*/ 211 h 866"/>
                  <a:gd name="T38" fmla="*/ 0 w 777"/>
                  <a:gd name="T39" fmla="*/ 71 h 866"/>
                  <a:gd name="T40" fmla="*/ 0 w 777"/>
                  <a:gd name="T41" fmla="*/ 71 h 866"/>
                  <a:gd name="T42" fmla="*/ 131 w 777"/>
                  <a:gd name="T43" fmla="*/ 13 h 866"/>
                  <a:gd name="T44" fmla="*/ 131 w 777"/>
                  <a:gd name="T45" fmla="*/ 13 h 866"/>
                  <a:gd name="T46" fmla="*/ 177 w 777"/>
                  <a:gd name="T47" fmla="*/ 72 h 866"/>
                  <a:gd name="T48" fmla="*/ 177 w 777"/>
                  <a:gd name="T49" fmla="*/ 72 h 866"/>
                  <a:gd name="T50" fmla="*/ 194 w 777"/>
                  <a:gd name="T51" fmla="*/ 103 h 866"/>
                  <a:gd name="T52" fmla="*/ 194 w 777"/>
                  <a:gd name="T53" fmla="*/ 103 h 866"/>
                  <a:gd name="T54" fmla="*/ 224 w 777"/>
                  <a:gd name="T55" fmla="*/ 140 h 866"/>
                  <a:gd name="T56" fmla="*/ 224 w 777"/>
                  <a:gd name="T57" fmla="*/ 140 h 866"/>
                  <a:gd name="T58" fmla="*/ 306 w 777"/>
                  <a:gd name="T59" fmla="*/ 208 h 866"/>
                  <a:gd name="T60" fmla="*/ 306 w 777"/>
                  <a:gd name="T61" fmla="*/ 208 h 866"/>
                  <a:gd name="T62" fmla="*/ 350 w 777"/>
                  <a:gd name="T63" fmla="*/ 231 h 866"/>
                  <a:gd name="T64" fmla="*/ 350 w 777"/>
                  <a:gd name="T65" fmla="*/ 231 h 866"/>
                  <a:gd name="T66" fmla="*/ 467 w 777"/>
                  <a:gd name="T67" fmla="*/ 254 h 866"/>
                  <a:gd name="T68" fmla="*/ 467 w 777"/>
                  <a:gd name="T69" fmla="*/ 254 h 866"/>
                  <a:gd name="T70" fmla="*/ 619 w 777"/>
                  <a:gd name="T71" fmla="*/ 302 h 866"/>
                  <a:gd name="T72" fmla="*/ 619 w 777"/>
                  <a:gd name="T73" fmla="*/ 302 h 866"/>
                  <a:gd name="T74" fmla="*/ 725 w 777"/>
                  <a:gd name="T75" fmla="*/ 430 h 866"/>
                  <a:gd name="T76" fmla="*/ 725 w 777"/>
                  <a:gd name="T77" fmla="*/ 430 h 866"/>
                  <a:gd name="T78" fmla="*/ 718 w 777"/>
                  <a:gd name="T79" fmla="*/ 578 h 866"/>
                  <a:gd name="T80" fmla="*/ 718 w 777"/>
                  <a:gd name="T81" fmla="*/ 578 h 866"/>
                  <a:gd name="T82" fmla="*/ 723 w 777"/>
                  <a:gd name="T83" fmla="*/ 634 h 866"/>
                  <a:gd name="T84" fmla="*/ 723 w 777"/>
                  <a:gd name="T85" fmla="*/ 634 h 866"/>
                  <a:gd name="T86" fmla="*/ 734 w 777"/>
                  <a:gd name="T87" fmla="*/ 708 h 866"/>
                  <a:gd name="T88" fmla="*/ 734 w 777"/>
                  <a:gd name="T89" fmla="*/ 708 h 866"/>
                  <a:gd name="T90" fmla="*/ 492 w 777"/>
                  <a:gd name="T91" fmla="*/ 819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77" h="866">
                    <a:moveTo>
                      <a:pt x="492" y="819"/>
                    </a:moveTo>
                    <a:lnTo>
                      <a:pt x="492" y="819"/>
                    </a:lnTo>
                    <a:cubicBezTo>
                      <a:pt x="207" y="849"/>
                      <a:pt x="200" y="830"/>
                      <a:pt x="231" y="718"/>
                    </a:cubicBezTo>
                    <a:lnTo>
                      <a:pt x="231" y="718"/>
                    </a:lnTo>
                    <a:cubicBezTo>
                      <a:pt x="231" y="718"/>
                      <a:pt x="238" y="696"/>
                      <a:pt x="248" y="651"/>
                    </a:cubicBezTo>
                    <a:lnTo>
                      <a:pt x="248" y="651"/>
                    </a:lnTo>
                    <a:cubicBezTo>
                      <a:pt x="253" y="630"/>
                      <a:pt x="259" y="603"/>
                      <a:pt x="264" y="573"/>
                    </a:cubicBezTo>
                    <a:lnTo>
                      <a:pt x="264" y="573"/>
                    </a:lnTo>
                    <a:cubicBezTo>
                      <a:pt x="270" y="542"/>
                      <a:pt x="277" y="506"/>
                      <a:pt x="284" y="465"/>
                    </a:cubicBezTo>
                    <a:lnTo>
                      <a:pt x="284" y="465"/>
                    </a:lnTo>
                    <a:cubicBezTo>
                      <a:pt x="284" y="465"/>
                      <a:pt x="265" y="452"/>
                      <a:pt x="239" y="430"/>
                    </a:cubicBezTo>
                    <a:lnTo>
                      <a:pt x="239" y="430"/>
                    </a:lnTo>
                    <a:cubicBezTo>
                      <a:pt x="228" y="421"/>
                      <a:pt x="216" y="411"/>
                      <a:pt x="203" y="400"/>
                    </a:cubicBezTo>
                    <a:lnTo>
                      <a:pt x="203" y="400"/>
                    </a:lnTo>
                    <a:cubicBezTo>
                      <a:pt x="157" y="359"/>
                      <a:pt x="101" y="305"/>
                      <a:pt x="72" y="256"/>
                    </a:cubicBezTo>
                    <a:lnTo>
                      <a:pt x="70" y="252"/>
                    </a:lnTo>
                    <a:lnTo>
                      <a:pt x="70" y="252"/>
                    </a:lnTo>
                    <a:cubicBezTo>
                      <a:pt x="62" y="238"/>
                      <a:pt x="55" y="224"/>
                      <a:pt x="49" y="211"/>
                    </a:cubicBezTo>
                    <a:lnTo>
                      <a:pt x="49" y="211"/>
                    </a:lnTo>
                    <a:cubicBezTo>
                      <a:pt x="11" y="134"/>
                      <a:pt x="0" y="71"/>
                      <a:pt x="0" y="71"/>
                    </a:cubicBezTo>
                    <a:lnTo>
                      <a:pt x="0" y="71"/>
                    </a:lnTo>
                    <a:cubicBezTo>
                      <a:pt x="0" y="71"/>
                      <a:pt x="114" y="26"/>
                      <a:pt x="131" y="13"/>
                    </a:cubicBezTo>
                    <a:lnTo>
                      <a:pt x="131" y="13"/>
                    </a:lnTo>
                    <a:cubicBezTo>
                      <a:pt x="148" y="0"/>
                      <a:pt x="158" y="24"/>
                      <a:pt x="177" y="72"/>
                    </a:cubicBezTo>
                    <a:lnTo>
                      <a:pt x="177" y="72"/>
                    </a:lnTo>
                    <a:cubicBezTo>
                      <a:pt x="180" y="80"/>
                      <a:pt x="185" y="91"/>
                      <a:pt x="194" y="103"/>
                    </a:cubicBezTo>
                    <a:lnTo>
                      <a:pt x="194" y="103"/>
                    </a:lnTo>
                    <a:cubicBezTo>
                      <a:pt x="202" y="114"/>
                      <a:pt x="211" y="127"/>
                      <a:pt x="224" y="140"/>
                    </a:cubicBezTo>
                    <a:lnTo>
                      <a:pt x="224" y="140"/>
                    </a:lnTo>
                    <a:cubicBezTo>
                      <a:pt x="246" y="164"/>
                      <a:pt x="273" y="188"/>
                      <a:pt x="306" y="208"/>
                    </a:cubicBezTo>
                    <a:lnTo>
                      <a:pt x="306" y="208"/>
                    </a:lnTo>
                    <a:cubicBezTo>
                      <a:pt x="320" y="217"/>
                      <a:pt x="334" y="225"/>
                      <a:pt x="350" y="231"/>
                    </a:cubicBezTo>
                    <a:lnTo>
                      <a:pt x="350" y="231"/>
                    </a:lnTo>
                    <a:cubicBezTo>
                      <a:pt x="386" y="247"/>
                      <a:pt x="425" y="256"/>
                      <a:pt x="467" y="254"/>
                    </a:cubicBezTo>
                    <a:lnTo>
                      <a:pt x="467" y="254"/>
                    </a:lnTo>
                    <a:cubicBezTo>
                      <a:pt x="467" y="254"/>
                      <a:pt x="539" y="326"/>
                      <a:pt x="619" y="302"/>
                    </a:cubicBezTo>
                    <a:lnTo>
                      <a:pt x="619" y="302"/>
                    </a:lnTo>
                    <a:cubicBezTo>
                      <a:pt x="619" y="302"/>
                      <a:pt x="745" y="273"/>
                      <a:pt x="725" y="430"/>
                    </a:cubicBezTo>
                    <a:lnTo>
                      <a:pt x="725" y="430"/>
                    </a:lnTo>
                    <a:cubicBezTo>
                      <a:pt x="725" y="430"/>
                      <a:pt x="714" y="488"/>
                      <a:pt x="718" y="578"/>
                    </a:cubicBezTo>
                    <a:lnTo>
                      <a:pt x="718" y="578"/>
                    </a:lnTo>
                    <a:cubicBezTo>
                      <a:pt x="719" y="595"/>
                      <a:pt x="721" y="614"/>
                      <a:pt x="723" y="634"/>
                    </a:cubicBezTo>
                    <a:lnTo>
                      <a:pt x="723" y="634"/>
                    </a:lnTo>
                    <a:cubicBezTo>
                      <a:pt x="726" y="657"/>
                      <a:pt x="729" y="682"/>
                      <a:pt x="734" y="708"/>
                    </a:cubicBezTo>
                    <a:lnTo>
                      <a:pt x="734" y="708"/>
                    </a:lnTo>
                    <a:cubicBezTo>
                      <a:pt x="766" y="865"/>
                      <a:pt x="776" y="789"/>
                      <a:pt x="492" y="81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9D15FA4C-8EFC-C2A0-077D-30CC14314E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83001" y="4424584"/>
                <a:ext cx="839190" cy="685381"/>
              </a:xfrm>
              <a:custGeom>
                <a:avLst/>
                <a:gdLst>
                  <a:gd name="connsiteX0" fmla="*/ 510783 w 839190"/>
                  <a:gd name="connsiteY0" fmla="*/ 583166 h 685381"/>
                  <a:gd name="connsiteX1" fmla="*/ 832958 w 839190"/>
                  <a:gd name="connsiteY1" fmla="*/ 594246 h 685381"/>
                  <a:gd name="connsiteX2" fmla="*/ 839190 w 839190"/>
                  <a:gd name="connsiteY2" fmla="*/ 664158 h 685381"/>
                  <a:gd name="connsiteX3" fmla="*/ 247186 w 839190"/>
                  <a:gd name="connsiteY3" fmla="*/ 685381 h 685381"/>
                  <a:gd name="connsiteX4" fmla="*/ 267127 w 839190"/>
                  <a:gd name="connsiteY4" fmla="*/ 588004 h 685381"/>
                  <a:gd name="connsiteX5" fmla="*/ 510783 w 839190"/>
                  <a:gd name="connsiteY5" fmla="*/ 583166 h 685381"/>
                  <a:gd name="connsiteX6" fmla="*/ 322234 w 839190"/>
                  <a:gd name="connsiteY6" fmla="*/ 131833 h 685381"/>
                  <a:gd name="connsiteX7" fmla="*/ 377758 w 839190"/>
                  <a:gd name="connsiteY7" fmla="*/ 160727 h 685381"/>
                  <a:gd name="connsiteX8" fmla="*/ 237686 w 839190"/>
                  <a:gd name="connsiteY8" fmla="*/ 410722 h 685381"/>
                  <a:gd name="connsiteX9" fmla="*/ 192257 w 839190"/>
                  <a:gd name="connsiteY9" fmla="*/ 373034 h 685381"/>
                  <a:gd name="connsiteX10" fmla="*/ 322234 w 839190"/>
                  <a:gd name="connsiteY10" fmla="*/ 131833 h 685381"/>
                  <a:gd name="connsiteX11" fmla="*/ 181021 w 839190"/>
                  <a:gd name="connsiteY11" fmla="*/ 0 h 685381"/>
                  <a:gd name="connsiteX12" fmla="*/ 218474 w 839190"/>
                  <a:gd name="connsiteY12" fmla="*/ 46191 h 685381"/>
                  <a:gd name="connsiteX13" fmla="*/ 28714 w 839190"/>
                  <a:gd name="connsiteY13" fmla="*/ 191006 h 685381"/>
                  <a:gd name="connsiteX14" fmla="*/ 26217 w 839190"/>
                  <a:gd name="connsiteY14" fmla="*/ 186013 h 685381"/>
                  <a:gd name="connsiteX15" fmla="*/ 0 w 839190"/>
                  <a:gd name="connsiteY15" fmla="*/ 134828 h 685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39190" h="685381">
                    <a:moveTo>
                      <a:pt x="510783" y="583166"/>
                    </a:moveTo>
                    <a:cubicBezTo>
                      <a:pt x="612670" y="583010"/>
                      <a:pt x="727643" y="585507"/>
                      <a:pt x="832958" y="594246"/>
                    </a:cubicBezTo>
                    <a:cubicBezTo>
                      <a:pt x="834204" y="615469"/>
                      <a:pt x="836697" y="639189"/>
                      <a:pt x="839190" y="664158"/>
                    </a:cubicBezTo>
                    <a:cubicBezTo>
                      <a:pt x="763164" y="661661"/>
                      <a:pt x="579954" y="660412"/>
                      <a:pt x="247186" y="685381"/>
                    </a:cubicBezTo>
                    <a:cubicBezTo>
                      <a:pt x="253418" y="659164"/>
                      <a:pt x="260896" y="625457"/>
                      <a:pt x="267127" y="588004"/>
                    </a:cubicBezTo>
                    <a:cubicBezTo>
                      <a:pt x="320096" y="586132"/>
                      <a:pt x="408897" y="583323"/>
                      <a:pt x="510783" y="583166"/>
                    </a:cubicBezTo>
                    <a:close/>
                    <a:moveTo>
                      <a:pt x="322234" y="131833"/>
                    </a:moveTo>
                    <a:cubicBezTo>
                      <a:pt x="339901" y="143139"/>
                      <a:pt x="357567" y="153189"/>
                      <a:pt x="377758" y="160727"/>
                    </a:cubicBezTo>
                    <a:cubicBezTo>
                      <a:pt x="327282" y="246152"/>
                      <a:pt x="267972" y="355446"/>
                      <a:pt x="237686" y="410722"/>
                    </a:cubicBezTo>
                    <a:cubicBezTo>
                      <a:pt x="223805" y="399415"/>
                      <a:pt x="208662" y="386853"/>
                      <a:pt x="192257" y="373034"/>
                    </a:cubicBezTo>
                    <a:cubicBezTo>
                      <a:pt x="251567" y="258715"/>
                      <a:pt x="296996" y="175802"/>
                      <a:pt x="322234" y="131833"/>
                    </a:cubicBezTo>
                    <a:close/>
                    <a:moveTo>
                      <a:pt x="181021" y="0"/>
                    </a:moveTo>
                    <a:cubicBezTo>
                      <a:pt x="191008" y="13732"/>
                      <a:pt x="202244" y="29962"/>
                      <a:pt x="218474" y="46191"/>
                    </a:cubicBezTo>
                    <a:lnTo>
                      <a:pt x="28714" y="191006"/>
                    </a:lnTo>
                    <a:lnTo>
                      <a:pt x="26217" y="186013"/>
                    </a:lnTo>
                    <a:cubicBezTo>
                      <a:pt x="16229" y="168535"/>
                      <a:pt x="7491" y="151057"/>
                      <a:pt x="0" y="134828"/>
                    </a:cubicBezTo>
                    <a:close/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7" name="Freeform 119">
                <a:extLst>
                  <a:ext uri="{FF2B5EF4-FFF2-40B4-BE49-F238E27FC236}">
                    <a16:creationId xmlns:a16="http://schemas.microsoft.com/office/drawing/2014/main" id="{C476C5A9-4D16-4042-A29C-6372B1F6DB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0333" y="4265285"/>
                <a:ext cx="609727" cy="807479"/>
              </a:xfrm>
              <a:custGeom>
                <a:avLst/>
                <a:gdLst>
                  <a:gd name="T0" fmla="*/ 430 w 489"/>
                  <a:gd name="T1" fmla="*/ 447 h 649"/>
                  <a:gd name="T2" fmla="*/ 430 w 489"/>
                  <a:gd name="T3" fmla="*/ 447 h 649"/>
                  <a:gd name="T4" fmla="*/ 412 w 489"/>
                  <a:gd name="T5" fmla="*/ 274 h 649"/>
                  <a:gd name="T6" fmla="*/ 412 w 489"/>
                  <a:gd name="T7" fmla="*/ 274 h 649"/>
                  <a:gd name="T8" fmla="*/ 304 w 489"/>
                  <a:gd name="T9" fmla="*/ 111 h 649"/>
                  <a:gd name="T10" fmla="*/ 304 w 489"/>
                  <a:gd name="T11" fmla="*/ 111 h 649"/>
                  <a:gd name="T12" fmla="*/ 105 w 489"/>
                  <a:gd name="T13" fmla="*/ 2 h 649"/>
                  <a:gd name="T14" fmla="*/ 105 w 489"/>
                  <a:gd name="T15" fmla="*/ 2 h 649"/>
                  <a:gd name="T16" fmla="*/ 76 w 489"/>
                  <a:gd name="T17" fmla="*/ 1 h 649"/>
                  <a:gd name="T18" fmla="*/ 76 w 489"/>
                  <a:gd name="T19" fmla="*/ 1 h 649"/>
                  <a:gd name="T20" fmla="*/ 17 w 489"/>
                  <a:gd name="T21" fmla="*/ 25 h 649"/>
                  <a:gd name="T22" fmla="*/ 17 w 489"/>
                  <a:gd name="T23" fmla="*/ 25 h 649"/>
                  <a:gd name="T24" fmla="*/ 28 w 489"/>
                  <a:gd name="T25" fmla="*/ 97 h 649"/>
                  <a:gd name="T26" fmla="*/ 28 w 489"/>
                  <a:gd name="T27" fmla="*/ 97 h 649"/>
                  <a:gd name="T28" fmla="*/ 71 w 489"/>
                  <a:gd name="T29" fmla="*/ 300 h 649"/>
                  <a:gd name="T30" fmla="*/ 71 w 489"/>
                  <a:gd name="T31" fmla="*/ 300 h 649"/>
                  <a:gd name="T32" fmla="*/ 239 w 489"/>
                  <a:gd name="T33" fmla="*/ 497 h 649"/>
                  <a:gd name="T34" fmla="*/ 239 w 489"/>
                  <a:gd name="T35" fmla="*/ 497 h 649"/>
                  <a:gd name="T36" fmla="*/ 399 w 489"/>
                  <a:gd name="T37" fmla="*/ 644 h 649"/>
                  <a:gd name="T38" fmla="*/ 399 w 489"/>
                  <a:gd name="T39" fmla="*/ 644 h 649"/>
                  <a:gd name="T40" fmla="*/ 430 w 489"/>
                  <a:gd name="T41" fmla="*/ 447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9" h="649">
                    <a:moveTo>
                      <a:pt x="430" y="447"/>
                    </a:moveTo>
                    <a:lnTo>
                      <a:pt x="430" y="447"/>
                    </a:lnTo>
                    <a:cubicBezTo>
                      <a:pt x="371" y="367"/>
                      <a:pt x="400" y="297"/>
                      <a:pt x="412" y="274"/>
                    </a:cubicBezTo>
                    <a:lnTo>
                      <a:pt x="412" y="274"/>
                    </a:lnTo>
                    <a:cubicBezTo>
                      <a:pt x="424" y="252"/>
                      <a:pt x="432" y="135"/>
                      <a:pt x="304" y="111"/>
                    </a:cubicBezTo>
                    <a:lnTo>
                      <a:pt x="304" y="111"/>
                    </a:lnTo>
                    <a:cubicBezTo>
                      <a:pt x="180" y="86"/>
                      <a:pt x="222" y="26"/>
                      <a:pt x="105" y="2"/>
                    </a:cubicBezTo>
                    <a:lnTo>
                      <a:pt x="105" y="2"/>
                    </a:lnTo>
                    <a:cubicBezTo>
                      <a:pt x="92" y="0"/>
                      <a:pt x="83" y="0"/>
                      <a:pt x="76" y="1"/>
                    </a:cubicBezTo>
                    <a:lnTo>
                      <a:pt x="76" y="1"/>
                    </a:lnTo>
                    <a:cubicBezTo>
                      <a:pt x="60" y="2"/>
                      <a:pt x="38" y="9"/>
                      <a:pt x="17" y="25"/>
                    </a:cubicBezTo>
                    <a:lnTo>
                      <a:pt x="17" y="25"/>
                    </a:lnTo>
                    <a:cubicBezTo>
                      <a:pt x="17" y="25"/>
                      <a:pt x="0" y="62"/>
                      <a:pt x="28" y="97"/>
                    </a:cubicBezTo>
                    <a:lnTo>
                      <a:pt x="28" y="97"/>
                    </a:lnTo>
                    <a:cubicBezTo>
                      <a:pt x="57" y="133"/>
                      <a:pt x="102" y="169"/>
                      <a:pt x="71" y="300"/>
                    </a:cubicBezTo>
                    <a:lnTo>
                      <a:pt x="71" y="300"/>
                    </a:lnTo>
                    <a:cubicBezTo>
                      <a:pt x="41" y="432"/>
                      <a:pt x="196" y="371"/>
                      <a:pt x="239" y="497"/>
                    </a:cubicBezTo>
                    <a:lnTo>
                      <a:pt x="239" y="497"/>
                    </a:lnTo>
                    <a:cubicBezTo>
                      <a:pt x="281" y="623"/>
                      <a:pt x="320" y="648"/>
                      <a:pt x="399" y="644"/>
                    </a:cubicBezTo>
                    <a:lnTo>
                      <a:pt x="399" y="644"/>
                    </a:lnTo>
                    <a:cubicBezTo>
                      <a:pt x="479" y="641"/>
                      <a:pt x="488" y="527"/>
                      <a:pt x="430" y="447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8" name="Freeform 120">
                <a:extLst>
                  <a:ext uri="{FF2B5EF4-FFF2-40B4-BE49-F238E27FC236}">
                    <a16:creationId xmlns:a16="http://schemas.microsoft.com/office/drawing/2014/main" id="{1D13A9E6-3628-CB87-BBF5-9ECB3D2847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55535" y="4397118"/>
                <a:ext cx="351554" cy="439443"/>
              </a:xfrm>
              <a:custGeom>
                <a:avLst/>
                <a:gdLst>
                  <a:gd name="T0" fmla="*/ 280 w 283"/>
                  <a:gd name="T1" fmla="*/ 350 h 351"/>
                  <a:gd name="T2" fmla="*/ 280 w 283"/>
                  <a:gd name="T3" fmla="*/ 350 h 351"/>
                  <a:gd name="T4" fmla="*/ 279 w 283"/>
                  <a:gd name="T5" fmla="*/ 350 h 351"/>
                  <a:gd name="T6" fmla="*/ 279 w 283"/>
                  <a:gd name="T7" fmla="*/ 350 h 351"/>
                  <a:gd name="T8" fmla="*/ 0 w 283"/>
                  <a:gd name="T9" fmla="*/ 3 h 351"/>
                  <a:gd name="T10" fmla="*/ 0 w 283"/>
                  <a:gd name="T11" fmla="*/ 3 h 351"/>
                  <a:gd name="T12" fmla="*/ 2 w 283"/>
                  <a:gd name="T13" fmla="*/ 1 h 351"/>
                  <a:gd name="T14" fmla="*/ 2 w 283"/>
                  <a:gd name="T15" fmla="*/ 1 h 351"/>
                  <a:gd name="T16" fmla="*/ 4 w 283"/>
                  <a:gd name="T17" fmla="*/ 2 h 351"/>
                  <a:gd name="T18" fmla="*/ 4 w 283"/>
                  <a:gd name="T19" fmla="*/ 2 h 351"/>
                  <a:gd name="T20" fmla="*/ 280 w 283"/>
                  <a:gd name="T21" fmla="*/ 346 h 351"/>
                  <a:gd name="T22" fmla="*/ 280 w 283"/>
                  <a:gd name="T23" fmla="*/ 346 h 351"/>
                  <a:gd name="T24" fmla="*/ 281 w 283"/>
                  <a:gd name="T25" fmla="*/ 349 h 351"/>
                  <a:gd name="T26" fmla="*/ 281 w 283"/>
                  <a:gd name="T27" fmla="*/ 349 h 351"/>
                  <a:gd name="T28" fmla="*/ 280 w 283"/>
                  <a:gd name="T29" fmla="*/ 35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3" h="351">
                    <a:moveTo>
                      <a:pt x="280" y="350"/>
                    </a:moveTo>
                    <a:lnTo>
                      <a:pt x="280" y="350"/>
                    </a:lnTo>
                    <a:cubicBezTo>
                      <a:pt x="279" y="350"/>
                      <a:pt x="279" y="350"/>
                      <a:pt x="279" y="350"/>
                    </a:cubicBezTo>
                    <a:lnTo>
                      <a:pt x="279" y="350"/>
                    </a:lnTo>
                    <a:cubicBezTo>
                      <a:pt x="58" y="234"/>
                      <a:pt x="0" y="5"/>
                      <a:pt x="0" y="3"/>
                    </a:cubicBezTo>
                    <a:lnTo>
                      <a:pt x="0" y="3"/>
                    </a:lnTo>
                    <a:cubicBezTo>
                      <a:pt x="0" y="2"/>
                      <a:pt x="0" y="1"/>
                      <a:pt x="2" y="1"/>
                    </a:cubicBezTo>
                    <a:lnTo>
                      <a:pt x="2" y="1"/>
                    </a:lnTo>
                    <a:cubicBezTo>
                      <a:pt x="3" y="0"/>
                      <a:pt x="3" y="1"/>
                      <a:pt x="4" y="2"/>
                    </a:cubicBezTo>
                    <a:lnTo>
                      <a:pt x="4" y="2"/>
                    </a:lnTo>
                    <a:cubicBezTo>
                      <a:pt x="5" y="5"/>
                      <a:pt x="61" y="231"/>
                      <a:pt x="280" y="346"/>
                    </a:cubicBezTo>
                    <a:lnTo>
                      <a:pt x="280" y="346"/>
                    </a:lnTo>
                    <a:cubicBezTo>
                      <a:pt x="282" y="347"/>
                      <a:pt x="282" y="348"/>
                      <a:pt x="281" y="349"/>
                    </a:cubicBezTo>
                    <a:lnTo>
                      <a:pt x="281" y="349"/>
                    </a:lnTo>
                    <a:cubicBezTo>
                      <a:pt x="281" y="350"/>
                      <a:pt x="280" y="350"/>
                      <a:pt x="280" y="35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D0E28A6-29D9-539F-6CAB-8655454F53B7}"/>
                </a:ext>
              </a:extLst>
            </p:cNvPr>
            <p:cNvGrpSpPr/>
            <p:nvPr/>
          </p:nvGrpSpPr>
          <p:grpSpPr>
            <a:xfrm>
              <a:off x="6481549" y="1903274"/>
              <a:ext cx="2866120" cy="3098080"/>
              <a:chOff x="6481549" y="1903274"/>
              <a:chExt cx="2866120" cy="3098080"/>
            </a:xfrm>
          </p:grpSpPr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156CB239-C3C9-994E-90E8-36B43B260D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81549" y="1903274"/>
                <a:ext cx="2866120" cy="2542036"/>
              </a:xfrm>
              <a:custGeom>
                <a:avLst/>
                <a:gdLst>
                  <a:gd name="connsiteX0" fmla="*/ 2472186 w 2866120"/>
                  <a:gd name="connsiteY0" fmla="*/ 1389744 h 2542036"/>
                  <a:gd name="connsiteX1" fmla="*/ 2827352 w 2866120"/>
                  <a:gd name="connsiteY1" fmla="*/ 1389744 h 2542036"/>
                  <a:gd name="connsiteX2" fmla="*/ 2866120 w 2866120"/>
                  <a:gd name="connsiteY2" fmla="*/ 1427585 h 2542036"/>
                  <a:gd name="connsiteX3" fmla="*/ 2827352 w 2866120"/>
                  <a:gd name="connsiteY3" fmla="*/ 1465425 h 2542036"/>
                  <a:gd name="connsiteX4" fmla="*/ 2472186 w 2866120"/>
                  <a:gd name="connsiteY4" fmla="*/ 1465425 h 2542036"/>
                  <a:gd name="connsiteX5" fmla="*/ 2433418 w 2866120"/>
                  <a:gd name="connsiteY5" fmla="*/ 1427585 h 2542036"/>
                  <a:gd name="connsiteX6" fmla="*/ 2472186 w 2866120"/>
                  <a:gd name="connsiteY6" fmla="*/ 1389744 h 2542036"/>
                  <a:gd name="connsiteX7" fmla="*/ 38388 w 2866120"/>
                  <a:gd name="connsiteY7" fmla="*/ 1389744 h 2542036"/>
                  <a:gd name="connsiteX8" fmla="*/ 390070 w 2866120"/>
                  <a:gd name="connsiteY8" fmla="*/ 1389744 h 2542036"/>
                  <a:gd name="connsiteX9" fmla="*/ 427219 w 2866120"/>
                  <a:gd name="connsiteY9" fmla="*/ 1427585 h 2542036"/>
                  <a:gd name="connsiteX10" fmla="*/ 390070 w 2866120"/>
                  <a:gd name="connsiteY10" fmla="*/ 1465425 h 2542036"/>
                  <a:gd name="connsiteX11" fmla="*/ 38388 w 2866120"/>
                  <a:gd name="connsiteY11" fmla="*/ 1465425 h 2542036"/>
                  <a:gd name="connsiteX12" fmla="*/ 0 w 2866120"/>
                  <a:gd name="connsiteY12" fmla="*/ 1427585 h 2542036"/>
                  <a:gd name="connsiteX13" fmla="*/ 38388 w 2866120"/>
                  <a:gd name="connsiteY13" fmla="*/ 1389744 h 2542036"/>
                  <a:gd name="connsiteX14" fmla="*/ 1461149 w 2866120"/>
                  <a:gd name="connsiteY14" fmla="*/ 616469 h 2542036"/>
                  <a:gd name="connsiteX15" fmla="*/ 2304583 w 2866120"/>
                  <a:gd name="connsiteY15" fmla="*/ 1403408 h 2542036"/>
                  <a:gd name="connsiteX16" fmla="*/ 2305830 w 2866120"/>
                  <a:gd name="connsiteY16" fmla="*/ 1460775 h 2542036"/>
                  <a:gd name="connsiteX17" fmla="*/ 2048808 w 2866120"/>
                  <a:gd name="connsiteY17" fmla="*/ 2026972 h 2542036"/>
                  <a:gd name="connsiteX18" fmla="*/ 1931525 w 2866120"/>
                  <a:gd name="connsiteY18" fmla="*/ 2179122 h 2542036"/>
                  <a:gd name="connsiteX19" fmla="*/ 1854169 w 2866120"/>
                  <a:gd name="connsiteY19" fmla="*/ 2542036 h 2542036"/>
                  <a:gd name="connsiteX20" fmla="*/ 1068129 w 2866120"/>
                  <a:gd name="connsiteY20" fmla="*/ 2542036 h 2542036"/>
                  <a:gd name="connsiteX21" fmla="*/ 990773 w 2866120"/>
                  <a:gd name="connsiteY21" fmla="*/ 2179122 h 2542036"/>
                  <a:gd name="connsiteX22" fmla="*/ 872243 w 2866120"/>
                  <a:gd name="connsiteY22" fmla="*/ 2026972 h 2542036"/>
                  <a:gd name="connsiteX23" fmla="*/ 615220 w 2866120"/>
                  <a:gd name="connsiteY23" fmla="*/ 1460775 h 2542036"/>
                  <a:gd name="connsiteX24" fmla="*/ 617716 w 2866120"/>
                  <a:gd name="connsiteY24" fmla="*/ 1403408 h 2542036"/>
                  <a:gd name="connsiteX25" fmla="*/ 1461149 w 2866120"/>
                  <a:gd name="connsiteY25" fmla="*/ 616469 h 2542036"/>
                  <a:gd name="connsiteX26" fmla="*/ 2445998 w 2866120"/>
                  <a:gd name="connsiteY26" fmla="*/ 376934 h 2542036"/>
                  <a:gd name="connsiteX27" fmla="*/ 2473401 w 2866120"/>
                  <a:gd name="connsiteY27" fmla="*/ 387156 h 2542036"/>
                  <a:gd name="connsiteX28" fmla="*/ 2473401 w 2866120"/>
                  <a:gd name="connsiteY28" fmla="*/ 441674 h 2542036"/>
                  <a:gd name="connsiteX29" fmla="*/ 2221784 w 2866120"/>
                  <a:gd name="connsiteY29" fmla="*/ 690719 h 2542036"/>
                  <a:gd name="connsiteX30" fmla="*/ 2195625 w 2866120"/>
                  <a:gd name="connsiteY30" fmla="*/ 701870 h 2542036"/>
                  <a:gd name="connsiteX31" fmla="*/ 2168222 w 2866120"/>
                  <a:gd name="connsiteY31" fmla="*/ 690719 h 2542036"/>
                  <a:gd name="connsiteX32" fmla="*/ 2168222 w 2866120"/>
                  <a:gd name="connsiteY32" fmla="*/ 637441 h 2542036"/>
                  <a:gd name="connsiteX33" fmla="*/ 2418594 w 2866120"/>
                  <a:gd name="connsiteY33" fmla="*/ 387156 h 2542036"/>
                  <a:gd name="connsiteX34" fmla="*/ 2445998 w 2866120"/>
                  <a:gd name="connsiteY34" fmla="*/ 376934 h 2542036"/>
                  <a:gd name="connsiteX35" fmla="*/ 421213 w 2866120"/>
                  <a:gd name="connsiteY35" fmla="*/ 376934 h 2542036"/>
                  <a:gd name="connsiteX36" fmla="*/ 447527 w 2866120"/>
                  <a:gd name="connsiteY36" fmla="*/ 387156 h 2542036"/>
                  <a:gd name="connsiteX37" fmla="*/ 699147 w 2866120"/>
                  <a:gd name="connsiteY37" fmla="*/ 637441 h 2542036"/>
                  <a:gd name="connsiteX38" fmla="*/ 699147 w 2866120"/>
                  <a:gd name="connsiteY38" fmla="*/ 690719 h 2542036"/>
                  <a:gd name="connsiteX39" fmla="*/ 671742 w 2866120"/>
                  <a:gd name="connsiteY39" fmla="*/ 701870 h 2542036"/>
                  <a:gd name="connsiteX40" fmla="*/ 644338 w 2866120"/>
                  <a:gd name="connsiteY40" fmla="*/ 690719 h 2542036"/>
                  <a:gd name="connsiteX41" fmla="*/ 393964 w 2866120"/>
                  <a:gd name="connsiteY41" fmla="*/ 441674 h 2542036"/>
                  <a:gd name="connsiteX42" fmla="*/ 393964 w 2866120"/>
                  <a:gd name="connsiteY42" fmla="*/ 387156 h 2542036"/>
                  <a:gd name="connsiteX43" fmla="*/ 421213 w 2866120"/>
                  <a:gd name="connsiteY43" fmla="*/ 376934 h 2542036"/>
                  <a:gd name="connsiteX44" fmla="*/ 1431855 w 2866120"/>
                  <a:gd name="connsiteY44" fmla="*/ 0 h 2542036"/>
                  <a:gd name="connsiteX45" fmla="*/ 1470917 w 2866120"/>
                  <a:gd name="connsiteY45" fmla="*/ 38768 h 2542036"/>
                  <a:gd name="connsiteX46" fmla="*/ 1470917 w 2866120"/>
                  <a:gd name="connsiteY46" fmla="*/ 393934 h 2542036"/>
                  <a:gd name="connsiteX47" fmla="*/ 1431855 w 2866120"/>
                  <a:gd name="connsiteY47" fmla="*/ 432702 h 2542036"/>
                  <a:gd name="connsiteX48" fmla="*/ 1395235 w 2866120"/>
                  <a:gd name="connsiteY48" fmla="*/ 393934 h 2542036"/>
                  <a:gd name="connsiteX49" fmla="*/ 1395235 w 2866120"/>
                  <a:gd name="connsiteY49" fmla="*/ 38768 h 2542036"/>
                  <a:gd name="connsiteX50" fmla="*/ 1431855 w 2866120"/>
                  <a:gd name="connsiteY50" fmla="*/ 0 h 2542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2866120" h="2542036">
                    <a:moveTo>
                      <a:pt x="2472186" y="1389744"/>
                    </a:moveTo>
                    <a:lnTo>
                      <a:pt x="2827352" y="1389744"/>
                    </a:lnTo>
                    <a:cubicBezTo>
                      <a:pt x="2848612" y="1389744"/>
                      <a:pt x="2866120" y="1406833"/>
                      <a:pt x="2866120" y="1427585"/>
                    </a:cubicBezTo>
                    <a:cubicBezTo>
                      <a:pt x="2866120" y="1448336"/>
                      <a:pt x="2848612" y="1465425"/>
                      <a:pt x="2827352" y="1465425"/>
                    </a:cubicBezTo>
                    <a:lnTo>
                      <a:pt x="2472186" y="1465425"/>
                    </a:lnTo>
                    <a:cubicBezTo>
                      <a:pt x="2450926" y="1465425"/>
                      <a:pt x="2433418" y="1448336"/>
                      <a:pt x="2433418" y="1427585"/>
                    </a:cubicBezTo>
                    <a:cubicBezTo>
                      <a:pt x="2433418" y="1406833"/>
                      <a:pt x="2450926" y="1389744"/>
                      <a:pt x="2472186" y="1389744"/>
                    </a:cubicBezTo>
                    <a:close/>
                    <a:moveTo>
                      <a:pt x="38388" y="1389744"/>
                    </a:moveTo>
                    <a:lnTo>
                      <a:pt x="390070" y="1389744"/>
                    </a:lnTo>
                    <a:cubicBezTo>
                      <a:pt x="411121" y="1389744"/>
                      <a:pt x="427219" y="1406833"/>
                      <a:pt x="427219" y="1427585"/>
                    </a:cubicBezTo>
                    <a:cubicBezTo>
                      <a:pt x="427219" y="1448336"/>
                      <a:pt x="411121" y="1465425"/>
                      <a:pt x="390070" y="1465425"/>
                    </a:cubicBezTo>
                    <a:lnTo>
                      <a:pt x="38388" y="1465425"/>
                    </a:lnTo>
                    <a:cubicBezTo>
                      <a:pt x="17336" y="1465425"/>
                      <a:pt x="0" y="1448336"/>
                      <a:pt x="0" y="1427585"/>
                    </a:cubicBezTo>
                    <a:cubicBezTo>
                      <a:pt x="0" y="1406833"/>
                      <a:pt x="17336" y="1389744"/>
                      <a:pt x="38388" y="1389744"/>
                    </a:cubicBezTo>
                    <a:close/>
                    <a:moveTo>
                      <a:pt x="1461149" y="616469"/>
                    </a:moveTo>
                    <a:cubicBezTo>
                      <a:pt x="1907819" y="615222"/>
                      <a:pt x="2274638" y="964418"/>
                      <a:pt x="2304583" y="1403408"/>
                    </a:cubicBezTo>
                    <a:cubicBezTo>
                      <a:pt x="2305830" y="1422114"/>
                      <a:pt x="2305830" y="1440821"/>
                      <a:pt x="2305830" y="1460775"/>
                    </a:cubicBezTo>
                    <a:cubicBezTo>
                      <a:pt x="2305830" y="1706460"/>
                      <a:pt x="2176071" y="1868587"/>
                      <a:pt x="2048808" y="2026972"/>
                    </a:cubicBezTo>
                    <a:cubicBezTo>
                      <a:pt x="2010129" y="2075610"/>
                      <a:pt x="1967708" y="2126742"/>
                      <a:pt x="1931525" y="2179122"/>
                    </a:cubicBezTo>
                    <a:cubicBezTo>
                      <a:pt x="1890352" y="2238984"/>
                      <a:pt x="1867894" y="2399863"/>
                      <a:pt x="1854169" y="2542036"/>
                    </a:cubicBezTo>
                    <a:lnTo>
                      <a:pt x="1068129" y="2542036"/>
                    </a:lnTo>
                    <a:cubicBezTo>
                      <a:pt x="1054405" y="2399863"/>
                      <a:pt x="1030699" y="2238984"/>
                      <a:pt x="990773" y="2179122"/>
                    </a:cubicBezTo>
                    <a:cubicBezTo>
                      <a:pt x="953342" y="2126742"/>
                      <a:pt x="912169" y="2075610"/>
                      <a:pt x="872243" y="2026972"/>
                    </a:cubicBezTo>
                    <a:cubicBezTo>
                      <a:pt x="746227" y="1868587"/>
                      <a:pt x="615220" y="1706460"/>
                      <a:pt x="615220" y="1460775"/>
                    </a:cubicBezTo>
                    <a:cubicBezTo>
                      <a:pt x="615220" y="1440821"/>
                      <a:pt x="616468" y="1422114"/>
                      <a:pt x="617716" y="1403408"/>
                    </a:cubicBezTo>
                    <a:cubicBezTo>
                      <a:pt x="647660" y="964418"/>
                      <a:pt x="1014479" y="616469"/>
                      <a:pt x="1461149" y="616469"/>
                    </a:cubicBezTo>
                    <a:close/>
                    <a:moveTo>
                      <a:pt x="2445998" y="376934"/>
                    </a:moveTo>
                    <a:cubicBezTo>
                      <a:pt x="2455962" y="376934"/>
                      <a:pt x="2465928" y="380342"/>
                      <a:pt x="2473401" y="387156"/>
                    </a:cubicBezTo>
                    <a:cubicBezTo>
                      <a:pt x="2487103" y="403264"/>
                      <a:pt x="2487103" y="426805"/>
                      <a:pt x="2473401" y="441674"/>
                    </a:cubicBezTo>
                    <a:lnTo>
                      <a:pt x="2221784" y="690719"/>
                    </a:lnTo>
                    <a:cubicBezTo>
                      <a:pt x="2215556" y="698153"/>
                      <a:pt x="2205591" y="701870"/>
                      <a:pt x="2195625" y="701870"/>
                    </a:cubicBezTo>
                    <a:cubicBezTo>
                      <a:pt x="2185660" y="701870"/>
                      <a:pt x="2175695" y="698153"/>
                      <a:pt x="2168222" y="690719"/>
                    </a:cubicBezTo>
                    <a:cubicBezTo>
                      <a:pt x="2153274" y="675850"/>
                      <a:pt x="2153274" y="651070"/>
                      <a:pt x="2168222" y="637441"/>
                    </a:cubicBezTo>
                    <a:lnTo>
                      <a:pt x="2418594" y="387156"/>
                    </a:lnTo>
                    <a:cubicBezTo>
                      <a:pt x="2426067" y="380342"/>
                      <a:pt x="2436032" y="376934"/>
                      <a:pt x="2445998" y="376934"/>
                    </a:cubicBezTo>
                    <a:close/>
                    <a:moveTo>
                      <a:pt x="421213" y="376934"/>
                    </a:moveTo>
                    <a:cubicBezTo>
                      <a:pt x="431022" y="376934"/>
                      <a:pt x="440676" y="380342"/>
                      <a:pt x="447527" y="387156"/>
                    </a:cubicBezTo>
                    <a:lnTo>
                      <a:pt x="699147" y="637441"/>
                    </a:lnTo>
                    <a:cubicBezTo>
                      <a:pt x="712849" y="651070"/>
                      <a:pt x="712849" y="675850"/>
                      <a:pt x="699147" y="690719"/>
                    </a:cubicBezTo>
                    <a:cubicBezTo>
                      <a:pt x="691673" y="698153"/>
                      <a:pt x="681708" y="701870"/>
                      <a:pt x="671742" y="701870"/>
                    </a:cubicBezTo>
                    <a:cubicBezTo>
                      <a:pt x="661777" y="701870"/>
                      <a:pt x="651812" y="698153"/>
                      <a:pt x="644338" y="690719"/>
                    </a:cubicBezTo>
                    <a:lnTo>
                      <a:pt x="393964" y="441674"/>
                    </a:lnTo>
                    <a:cubicBezTo>
                      <a:pt x="379017" y="426805"/>
                      <a:pt x="379017" y="403264"/>
                      <a:pt x="393964" y="387156"/>
                    </a:cubicBezTo>
                    <a:cubicBezTo>
                      <a:pt x="401438" y="380342"/>
                      <a:pt x="411403" y="376934"/>
                      <a:pt x="421213" y="376934"/>
                    </a:cubicBezTo>
                    <a:close/>
                    <a:moveTo>
                      <a:pt x="1431855" y="0"/>
                    </a:moveTo>
                    <a:cubicBezTo>
                      <a:pt x="1453827" y="0"/>
                      <a:pt x="1470917" y="17508"/>
                      <a:pt x="1470917" y="38768"/>
                    </a:cubicBezTo>
                    <a:lnTo>
                      <a:pt x="1470917" y="393934"/>
                    </a:lnTo>
                    <a:cubicBezTo>
                      <a:pt x="1470917" y="415194"/>
                      <a:pt x="1453827" y="432702"/>
                      <a:pt x="1431855" y="432702"/>
                    </a:cubicBezTo>
                    <a:cubicBezTo>
                      <a:pt x="1412325" y="432702"/>
                      <a:pt x="1395235" y="415194"/>
                      <a:pt x="1395235" y="393934"/>
                    </a:cubicBezTo>
                    <a:lnTo>
                      <a:pt x="1395235" y="38768"/>
                    </a:lnTo>
                    <a:cubicBezTo>
                      <a:pt x="1395235" y="17508"/>
                      <a:pt x="1412325" y="0"/>
                      <a:pt x="14318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3" name="Freeform 122">
                <a:extLst>
                  <a:ext uri="{FF2B5EF4-FFF2-40B4-BE49-F238E27FC236}">
                    <a16:creationId xmlns:a16="http://schemas.microsoft.com/office/drawing/2014/main" id="{A44616F5-F704-7C4B-DBA4-51ADD564EE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53818" y="3155688"/>
                <a:ext cx="983257" cy="1301854"/>
              </a:xfrm>
              <a:custGeom>
                <a:avLst/>
                <a:gdLst>
                  <a:gd name="T0" fmla="*/ 657 w 789"/>
                  <a:gd name="T1" fmla="*/ 23 h 1046"/>
                  <a:gd name="T2" fmla="*/ 657 w 789"/>
                  <a:gd name="T3" fmla="*/ 23 h 1046"/>
                  <a:gd name="T4" fmla="*/ 549 w 789"/>
                  <a:gd name="T5" fmla="*/ 131 h 1046"/>
                  <a:gd name="T6" fmla="*/ 549 w 789"/>
                  <a:gd name="T7" fmla="*/ 132 h 1046"/>
                  <a:gd name="T8" fmla="*/ 540 w 789"/>
                  <a:gd name="T9" fmla="*/ 238 h 1046"/>
                  <a:gd name="T10" fmla="*/ 657 w 789"/>
                  <a:gd name="T11" fmla="*/ 238 h 1046"/>
                  <a:gd name="T12" fmla="*/ 657 w 789"/>
                  <a:gd name="T13" fmla="*/ 238 h 1046"/>
                  <a:gd name="T14" fmla="*/ 765 w 789"/>
                  <a:gd name="T15" fmla="*/ 130 h 1046"/>
                  <a:gd name="T16" fmla="*/ 765 w 789"/>
                  <a:gd name="T17" fmla="*/ 130 h 1046"/>
                  <a:gd name="T18" fmla="*/ 657 w 789"/>
                  <a:gd name="T19" fmla="*/ 23 h 1046"/>
                  <a:gd name="T20" fmla="*/ 131 w 789"/>
                  <a:gd name="T21" fmla="*/ 23 h 1046"/>
                  <a:gd name="T22" fmla="*/ 131 w 789"/>
                  <a:gd name="T23" fmla="*/ 23 h 1046"/>
                  <a:gd name="T24" fmla="*/ 23 w 789"/>
                  <a:gd name="T25" fmla="*/ 131 h 1046"/>
                  <a:gd name="T26" fmla="*/ 23 w 789"/>
                  <a:gd name="T27" fmla="*/ 131 h 1046"/>
                  <a:gd name="T28" fmla="*/ 55 w 789"/>
                  <a:gd name="T29" fmla="*/ 207 h 1046"/>
                  <a:gd name="T30" fmla="*/ 55 w 789"/>
                  <a:gd name="T31" fmla="*/ 207 h 1046"/>
                  <a:gd name="T32" fmla="*/ 131 w 789"/>
                  <a:gd name="T33" fmla="*/ 238 h 1046"/>
                  <a:gd name="T34" fmla="*/ 131 w 789"/>
                  <a:gd name="T35" fmla="*/ 238 h 1046"/>
                  <a:gd name="T36" fmla="*/ 248 w 789"/>
                  <a:gd name="T37" fmla="*/ 238 h 1046"/>
                  <a:gd name="T38" fmla="*/ 238 w 789"/>
                  <a:gd name="T39" fmla="*/ 131 h 1046"/>
                  <a:gd name="T40" fmla="*/ 238 w 789"/>
                  <a:gd name="T41" fmla="*/ 131 h 1046"/>
                  <a:gd name="T42" fmla="*/ 131 w 789"/>
                  <a:gd name="T43" fmla="*/ 23 h 1046"/>
                  <a:gd name="T44" fmla="*/ 327 w 789"/>
                  <a:gd name="T45" fmla="*/ 1045 h 1046"/>
                  <a:gd name="T46" fmla="*/ 327 w 789"/>
                  <a:gd name="T47" fmla="*/ 1045 h 1046"/>
                  <a:gd name="T48" fmla="*/ 316 w 789"/>
                  <a:gd name="T49" fmla="*/ 1034 h 1046"/>
                  <a:gd name="T50" fmla="*/ 250 w 789"/>
                  <a:gd name="T51" fmla="*/ 261 h 1046"/>
                  <a:gd name="T52" fmla="*/ 131 w 789"/>
                  <a:gd name="T53" fmla="*/ 262 h 1046"/>
                  <a:gd name="T54" fmla="*/ 131 w 789"/>
                  <a:gd name="T55" fmla="*/ 262 h 1046"/>
                  <a:gd name="T56" fmla="*/ 131 w 789"/>
                  <a:gd name="T57" fmla="*/ 262 h 1046"/>
                  <a:gd name="T58" fmla="*/ 38 w 789"/>
                  <a:gd name="T59" fmla="*/ 223 h 1046"/>
                  <a:gd name="T60" fmla="*/ 38 w 789"/>
                  <a:gd name="T61" fmla="*/ 223 h 1046"/>
                  <a:gd name="T62" fmla="*/ 0 w 789"/>
                  <a:gd name="T63" fmla="*/ 131 h 1046"/>
                  <a:gd name="T64" fmla="*/ 0 w 789"/>
                  <a:gd name="T65" fmla="*/ 131 h 1046"/>
                  <a:gd name="T66" fmla="*/ 131 w 789"/>
                  <a:gd name="T67" fmla="*/ 0 h 1046"/>
                  <a:gd name="T68" fmla="*/ 131 w 789"/>
                  <a:gd name="T69" fmla="*/ 0 h 1046"/>
                  <a:gd name="T70" fmla="*/ 262 w 789"/>
                  <a:gd name="T71" fmla="*/ 130 h 1046"/>
                  <a:gd name="T72" fmla="*/ 271 w 789"/>
                  <a:gd name="T73" fmla="*/ 238 h 1046"/>
                  <a:gd name="T74" fmla="*/ 517 w 789"/>
                  <a:gd name="T75" fmla="*/ 238 h 1046"/>
                  <a:gd name="T76" fmla="*/ 526 w 789"/>
                  <a:gd name="T77" fmla="*/ 130 h 1046"/>
                  <a:gd name="T78" fmla="*/ 526 w 789"/>
                  <a:gd name="T79" fmla="*/ 130 h 1046"/>
                  <a:gd name="T80" fmla="*/ 657 w 789"/>
                  <a:gd name="T81" fmla="*/ 0 h 1046"/>
                  <a:gd name="T82" fmla="*/ 657 w 789"/>
                  <a:gd name="T83" fmla="*/ 0 h 1046"/>
                  <a:gd name="T84" fmla="*/ 788 w 789"/>
                  <a:gd name="T85" fmla="*/ 130 h 1046"/>
                  <a:gd name="T86" fmla="*/ 788 w 789"/>
                  <a:gd name="T87" fmla="*/ 130 h 1046"/>
                  <a:gd name="T88" fmla="*/ 657 w 789"/>
                  <a:gd name="T89" fmla="*/ 261 h 1046"/>
                  <a:gd name="T90" fmla="*/ 538 w 789"/>
                  <a:gd name="T91" fmla="*/ 261 h 1046"/>
                  <a:gd name="T92" fmla="*/ 472 w 789"/>
                  <a:gd name="T93" fmla="*/ 1034 h 1046"/>
                  <a:gd name="T94" fmla="*/ 472 w 789"/>
                  <a:gd name="T95" fmla="*/ 1034 h 1046"/>
                  <a:gd name="T96" fmla="*/ 460 w 789"/>
                  <a:gd name="T97" fmla="*/ 1045 h 1046"/>
                  <a:gd name="T98" fmla="*/ 460 w 789"/>
                  <a:gd name="T99" fmla="*/ 1045 h 1046"/>
                  <a:gd name="T100" fmla="*/ 449 w 789"/>
                  <a:gd name="T101" fmla="*/ 1032 h 1046"/>
                  <a:gd name="T102" fmla="*/ 515 w 789"/>
                  <a:gd name="T103" fmla="*/ 261 h 1046"/>
                  <a:gd name="T104" fmla="*/ 273 w 789"/>
                  <a:gd name="T105" fmla="*/ 261 h 1046"/>
                  <a:gd name="T106" fmla="*/ 339 w 789"/>
                  <a:gd name="T107" fmla="*/ 1032 h 1046"/>
                  <a:gd name="T108" fmla="*/ 339 w 789"/>
                  <a:gd name="T109" fmla="*/ 1032 h 1046"/>
                  <a:gd name="T110" fmla="*/ 328 w 789"/>
                  <a:gd name="T111" fmla="*/ 1045 h 1046"/>
                  <a:gd name="T112" fmla="*/ 328 w 789"/>
                  <a:gd name="T113" fmla="*/ 1045 h 1046"/>
                  <a:gd name="T114" fmla="*/ 327 w 789"/>
                  <a:gd name="T115" fmla="*/ 1045 h 10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89" h="1046">
                    <a:moveTo>
                      <a:pt x="657" y="23"/>
                    </a:moveTo>
                    <a:lnTo>
                      <a:pt x="657" y="23"/>
                    </a:lnTo>
                    <a:cubicBezTo>
                      <a:pt x="598" y="23"/>
                      <a:pt x="549" y="71"/>
                      <a:pt x="549" y="131"/>
                    </a:cubicBezTo>
                    <a:lnTo>
                      <a:pt x="549" y="132"/>
                    </a:lnTo>
                    <a:lnTo>
                      <a:pt x="540" y="238"/>
                    </a:lnTo>
                    <a:lnTo>
                      <a:pt x="657" y="238"/>
                    </a:lnTo>
                    <a:lnTo>
                      <a:pt x="657" y="238"/>
                    </a:lnTo>
                    <a:cubicBezTo>
                      <a:pt x="716" y="238"/>
                      <a:pt x="765" y="190"/>
                      <a:pt x="765" y="130"/>
                    </a:cubicBezTo>
                    <a:lnTo>
                      <a:pt x="765" y="130"/>
                    </a:lnTo>
                    <a:cubicBezTo>
                      <a:pt x="765" y="71"/>
                      <a:pt x="716" y="23"/>
                      <a:pt x="657" y="23"/>
                    </a:cubicBezTo>
                    <a:close/>
                    <a:moveTo>
                      <a:pt x="131" y="23"/>
                    </a:moveTo>
                    <a:lnTo>
                      <a:pt x="131" y="23"/>
                    </a:lnTo>
                    <a:cubicBezTo>
                      <a:pt x="71" y="23"/>
                      <a:pt x="23" y="71"/>
                      <a:pt x="23" y="131"/>
                    </a:cubicBezTo>
                    <a:lnTo>
                      <a:pt x="23" y="131"/>
                    </a:lnTo>
                    <a:cubicBezTo>
                      <a:pt x="23" y="160"/>
                      <a:pt x="34" y="186"/>
                      <a:pt x="55" y="207"/>
                    </a:cubicBezTo>
                    <a:lnTo>
                      <a:pt x="55" y="207"/>
                    </a:lnTo>
                    <a:cubicBezTo>
                      <a:pt x="75" y="227"/>
                      <a:pt x="102" y="238"/>
                      <a:pt x="131" y="238"/>
                    </a:cubicBezTo>
                    <a:lnTo>
                      <a:pt x="131" y="238"/>
                    </a:lnTo>
                    <a:lnTo>
                      <a:pt x="248" y="238"/>
                    </a:lnTo>
                    <a:lnTo>
                      <a:pt x="238" y="131"/>
                    </a:lnTo>
                    <a:lnTo>
                      <a:pt x="238" y="131"/>
                    </a:lnTo>
                    <a:cubicBezTo>
                      <a:pt x="238" y="71"/>
                      <a:pt x="190" y="23"/>
                      <a:pt x="131" y="23"/>
                    </a:cubicBezTo>
                    <a:close/>
                    <a:moveTo>
                      <a:pt x="327" y="1045"/>
                    </a:moveTo>
                    <a:lnTo>
                      <a:pt x="327" y="1045"/>
                    </a:lnTo>
                    <a:cubicBezTo>
                      <a:pt x="322" y="1045"/>
                      <a:pt x="316" y="1040"/>
                      <a:pt x="316" y="1034"/>
                    </a:cubicBezTo>
                    <a:lnTo>
                      <a:pt x="250" y="261"/>
                    </a:lnTo>
                    <a:lnTo>
                      <a:pt x="131" y="262"/>
                    </a:lnTo>
                    <a:lnTo>
                      <a:pt x="131" y="262"/>
                    </a:lnTo>
                    <a:lnTo>
                      <a:pt x="131" y="262"/>
                    </a:lnTo>
                    <a:cubicBezTo>
                      <a:pt x="96" y="262"/>
                      <a:pt x="63" y="248"/>
                      <a:pt x="38" y="223"/>
                    </a:cubicBezTo>
                    <a:lnTo>
                      <a:pt x="38" y="223"/>
                    </a:lnTo>
                    <a:cubicBezTo>
                      <a:pt x="13" y="198"/>
                      <a:pt x="0" y="166"/>
                      <a:pt x="0" y="131"/>
                    </a:cubicBezTo>
                    <a:lnTo>
                      <a:pt x="0" y="131"/>
                    </a:lnTo>
                    <a:cubicBezTo>
                      <a:pt x="0" y="59"/>
                      <a:pt x="59" y="0"/>
                      <a:pt x="131" y="0"/>
                    </a:cubicBezTo>
                    <a:lnTo>
                      <a:pt x="131" y="0"/>
                    </a:lnTo>
                    <a:cubicBezTo>
                      <a:pt x="203" y="0"/>
                      <a:pt x="262" y="58"/>
                      <a:pt x="262" y="130"/>
                    </a:cubicBezTo>
                    <a:lnTo>
                      <a:pt x="271" y="238"/>
                    </a:lnTo>
                    <a:lnTo>
                      <a:pt x="517" y="238"/>
                    </a:lnTo>
                    <a:lnTo>
                      <a:pt x="526" y="130"/>
                    </a:lnTo>
                    <a:lnTo>
                      <a:pt x="526" y="130"/>
                    </a:lnTo>
                    <a:cubicBezTo>
                      <a:pt x="526" y="58"/>
                      <a:pt x="585" y="0"/>
                      <a:pt x="657" y="0"/>
                    </a:cubicBezTo>
                    <a:lnTo>
                      <a:pt x="657" y="0"/>
                    </a:lnTo>
                    <a:cubicBezTo>
                      <a:pt x="729" y="0"/>
                      <a:pt x="788" y="58"/>
                      <a:pt x="788" y="130"/>
                    </a:cubicBezTo>
                    <a:lnTo>
                      <a:pt x="788" y="130"/>
                    </a:lnTo>
                    <a:cubicBezTo>
                      <a:pt x="788" y="202"/>
                      <a:pt x="729" y="261"/>
                      <a:pt x="657" y="261"/>
                    </a:cubicBezTo>
                    <a:lnTo>
                      <a:pt x="538" y="261"/>
                    </a:lnTo>
                    <a:lnTo>
                      <a:pt x="472" y="1034"/>
                    </a:lnTo>
                    <a:lnTo>
                      <a:pt x="472" y="1034"/>
                    </a:lnTo>
                    <a:cubicBezTo>
                      <a:pt x="472" y="1040"/>
                      <a:pt x="466" y="1045"/>
                      <a:pt x="460" y="1045"/>
                    </a:cubicBezTo>
                    <a:lnTo>
                      <a:pt x="460" y="1045"/>
                    </a:lnTo>
                    <a:cubicBezTo>
                      <a:pt x="453" y="1044"/>
                      <a:pt x="448" y="1038"/>
                      <a:pt x="449" y="1032"/>
                    </a:cubicBezTo>
                    <a:lnTo>
                      <a:pt x="515" y="261"/>
                    </a:lnTo>
                    <a:lnTo>
                      <a:pt x="273" y="261"/>
                    </a:lnTo>
                    <a:lnTo>
                      <a:pt x="339" y="1032"/>
                    </a:lnTo>
                    <a:lnTo>
                      <a:pt x="339" y="1032"/>
                    </a:lnTo>
                    <a:cubicBezTo>
                      <a:pt x="340" y="1038"/>
                      <a:pt x="335" y="1044"/>
                      <a:pt x="328" y="1045"/>
                    </a:cubicBezTo>
                    <a:lnTo>
                      <a:pt x="328" y="1045"/>
                    </a:lnTo>
                    <a:cubicBezTo>
                      <a:pt x="328" y="1045"/>
                      <a:pt x="328" y="1045"/>
                      <a:pt x="327" y="10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4" name="Freeform 123">
                <a:extLst>
                  <a:ext uri="{FF2B5EF4-FFF2-40B4-BE49-F238E27FC236}">
                    <a16:creationId xmlns:a16="http://schemas.microsoft.com/office/drawing/2014/main" id="{187046ED-87D5-DDCF-17B7-FB49968B8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22977" y="4556418"/>
                <a:ext cx="444936" cy="444936"/>
              </a:xfrm>
              <a:custGeom>
                <a:avLst/>
                <a:gdLst>
                  <a:gd name="T0" fmla="*/ 356 w 357"/>
                  <a:gd name="T1" fmla="*/ 178 h 357"/>
                  <a:gd name="T2" fmla="*/ 356 w 357"/>
                  <a:gd name="T3" fmla="*/ 178 h 357"/>
                  <a:gd name="T4" fmla="*/ 178 w 357"/>
                  <a:gd name="T5" fmla="*/ 356 h 357"/>
                  <a:gd name="T6" fmla="*/ 178 w 357"/>
                  <a:gd name="T7" fmla="*/ 356 h 357"/>
                  <a:gd name="T8" fmla="*/ 0 w 357"/>
                  <a:gd name="T9" fmla="*/ 178 h 357"/>
                  <a:gd name="T10" fmla="*/ 0 w 357"/>
                  <a:gd name="T11" fmla="*/ 178 h 357"/>
                  <a:gd name="T12" fmla="*/ 178 w 357"/>
                  <a:gd name="T13" fmla="*/ 0 h 357"/>
                  <a:gd name="T14" fmla="*/ 178 w 357"/>
                  <a:gd name="T15" fmla="*/ 0 h 357"/>
                  <a:gd name="T16" fmla="*/ 356 w 357"/>
                  <a:gd name="T17" fmla="*/ 178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7" h="357">
                    <a:moveTo>
                      <a:pt x="356" y="178"/>
                    </a:moveTo>
                    <a:lnTo>
                      <a:pt x="356" y="178"/>
                    </a:lnTo>
                    <a:cubicBezTo>
                      <a:pt x="356" y="276"/>
                      <a:pt x="276" y="356"/>
                      <a:pt x="178" y="356"/>
                    </a:cubicBezTo>
                    <a:lnTo>
                      <a:pt x="178" y="356"/>
                    </a:lnTo>
                    <a:cubicBezTo>
                      <a:pt x="79" y="356"/>
                      <a:pt x="0" y="276"/>
                      <a:pt x="0" y="178"/>
                    </a:cubicBezTo>
                    <a:lnTo>
                      <a:pt x="0" y="178"/>
                    </a:lnTo>
                    <a:cubicBezTo>
                      <a:pt x="0" y="80"/>
                      <a:pt x="79" y="0"/>
                      <a:pt x="178" y="0"/>
                    </a:cubicBezTo>
                    <a:lnTo>
                      <a:pt x="178" y="0"/>
                    </a:lnTo>
                    <a:cubicBezTo>
                      <a:pt x="276" y="0"/>
                      <a:pt x="356" y="80"/>
                      <a:pt x="356" y="178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5" name="Freeform 124">
                <a:extLst>
                  <a:ext uri="{FF2B5EF4-FFF2-40B4-BE49-F238E27FC236}">
                    <a16:creationId xmlns:a16="http://schemas.microsoft.com/office/drawing/2014/main" id="{3DEF8A48-0ED8-933F-064B-5B4936453E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36214" y="4441061"/>
                <a:ext cx="818462" cy="373528"/>
              </a:xfrm>
              <a:custGeom>
                <a:avLst/>
                <a:gdLst>
                  <a:gd name="T0" fmla="*/ 657 w 658"/>
                  <a:gd name="T1" fmla="*/ 73 h 298"/>
                  <a:gd name="T2" fmla="*/ 657 w 658"/>
                  <a:gd name="T3" fmla="*/ 27 h 298"/>
                  <a:gd name="T4" fmla="*/ 657 w 658"/>
                  <a:gd name="T5" fmla="*/ 27 h 298"/>
                  <a:gd name="T6" fmla="*/ 631 w 658"/>
                  <a:gd name="T7" fmla="*/ 0 h 298"/>
                  <a:gd name="T8" fmla="*/ 27 w 658"/>
                  <a:gd name="T9" fmla="*/ 0 h 298"/>
                  <a:gd name="T10" fmla="*/ 27 w 658"/>
                  <a:gd name="T11" fmla="*/ 0 h 298"/>
                  <a:gd name="T12" fmla="*/ 0 w 658"/>
                  <a:gd name="T13" fmla="*/ 27 h 298"/>
                  <a:gd name="T14" fmla="*/ 0 w 658"/>
                  <a:gd name="T15" fmla="*/ 73 h 298"/>
                  <a:gd name="T16" fmla="*/ 0 w 658"/>
                  <a:gd name="T17" fmla="*/ 73 h 298"/>
                  <a:gd name="T18" fmla="*/ 27 w 658"/>
                  <a:gd name="T19" fmla="*/ 99 h 298"/>
                  <a:gd name="T20" fmla="*/ 51 w 658"/>
                  <a:gd name="T21" fmla="*/ 99 h 298"/>
                  <a:gd name="T22" fmla="*/ 51 w 658"/>
                  <a:gd name="T23" fmla="*/ 99 h 298"/>
                  <a:gd name="T24" fmla="*/ 25 w 658"/>
                  <a:gd name="T25" fmla="*/ 126 h 298"/>
                  <a:gd name="T26" fmla="*/ 25 w 658"/>
                  <a:gd name="T27" fmla="*/ 172 h 298"/>
                  <a:gd name="T28" fmla="*/ 25 w 658"/>
                  <a:gd name="T29" fmla="*/ 172 h 298"/>
                  <a:gd name="T30" fmla="*/ 52 w 658"/>
                  <a:gd name="T31" fmla="*/ 198 h 298"/>
                  <a:gd name="T32" fmla="*/ 79 w 658"/>
                  <a:gd name="T33" fmla="*/ 198 h 298"/>
                  <a:gd name="T34" fmla="*/ 79 w 658"/>
                  <a:gd name="T35" fmla="*/ 198 h 298"/>
                  <a:gd name="T36" fmla="*/ 53 w 658"/>
                  <a:gd name="T37" fmla="*/ 225 h 298"/>
                  <a:gd name="T38" fmla="*/ 53 w 658"/>
                  <a:gd name="T39" fmla="*/ 271 h 298"/>
                  <a:gd name="T40" fmla="*/ 53 w 658"/>
                  <a:gd name="T41" fmla="*/ 271 h 298"/>
                  <a:gd name="T42" fmla="*/ 79 w 658"/>
                  <a:gd name="T43" fmla="*/ 297 h 298"/>
                  <a:gd name="T44" fmla="*/ 578 w 658"/>
                  <a:gd name="T45" fmla="*/ 297 h 298"/>
                  <a:gd name="T46" fmla="*/ 578 w 658"/>
                  <a:gd name="T47" fmla="*/ 297 h 298"/>
                  <a:gd name="T48" fmla="*/ 605 w 658"/>
                  <a:gd name="T49" fmla="*/ 270 h 298"/>
                  <a:gd name="T50" fmla="*/ 605 w 658"/>
                  <a:gd name="T51" fmla="*/ 225 h 298"/>
                  <a:gd name="T52" fmla="*/ 605 w 658"/>
                  <a:gd name="T53" fmla="*/ 225 h 298"/>
                  <a:gd name="T54" fmla="*/ 578 w 658"/>
                  <a:gd name="T55" fmla="*/ 198 h 298"/>
                  <a:gd name="T56" fmla="*/ 607 w 658"/>
                  <a:gd name="T57" fmla="*/ 198 h 298"/>
                  <a:gd name="T58" fmla="*/ 607 w 658"/>
                  <a:gd name="T59" fmla="*/ 198 h 298"/>
                  <a:gd name="T60" fmla="*/ 633 w 658"/>
                  <a:gd name="T61" fmla="*/ 172 h 298"/>
                  <a:gd name="T62" fmla="*/ 633 w 658"/>
                  <a:gd name="T63" fmla="*/ 125 h 298"/>
                  <a:gd name="T64" fmla="*/ 633 w 658"/>
                  <a:gd name="T65" fmla="*/ 125 h 298"/>
                  <a:gd name="T66" fmla="*/ 607 w 658"/>
                  <a:gd name="T67" fmla="*/ 99 h 298"/>
                  <a:gd name="T68" fmla="*/ 631 w 658"/>
                  <a:gd name="T69" fmla="*/ 99 h 298"/>
                  <a:gd name="T70" fmla="*/ 631 w 658"/>
                  <a:gd name="T71" fmla="*/ 99 h 298"/>
                  <a:gd name="T72" fmla="*/ 657 w 658"/>
                  <a:gd name="T73" fmla="*/ 73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58" h="298">
                    <a:moveTo>
                      <a:pt x="657" y="73"/>
                    </a:moveTo>
                    <a:lnTo>
                      <a:pt x="657" y="27"/>
                    </a:lnTo>
                    <a:lnTo>
                      <a:pt x="657" y="27"/>
                    </a:lnTo>
                    <a:cubicBezTo>
                      <a:pt x="657" y="12"/>
                      <a:pt x="646" y="0"/>
                      <a:pt x="631" y="0"/>
                    </a:cubicBezTo>
                    <a:lnTo>
                      <a:pt x="27" y="0"/>
                    </a:lnTo>
                    <a:lnTo>
                      <a:pt x="27" y="0"/>
                    </a:lnTo>
                    <a:cubicBezTo>
                      <a:pt x="13" y="0"/>
                      <a:pt x="0" y="12"/>
                      <a:pt x="0" y="27"/>
                    </a:cubicBezTo>
                    <a:lnTo>
                      <a:pt x="0" y="73"/>
                    </a:lnTo>
                    <a:lnTo>
                      <a:pt x="0" y="73"/>
                    </a:lnTo>
                    <a:cubicBezTo>
                      <a:pt x="0" y="87"/>
                      <a:pt x="13" y="99"/>
                      <a:pt x="27" y="99"/>
                    </a:cubicBezTo>
                    <a:lnTo>
                      <a:pt x="51" y="99"/>
                    </a:lnTo>
                    <a:lnTo>
                      <a:pt x="51" y="99"/>
                    </a:lnTo>
                    <a:cubicBezTo>
                      <a:pt x="36" y="99"/>
                      <a:pt x="25" y="111"/>
                      <a:pt x="25" y="126"/>
                    </a:cubicBezTo>
                    <a:lnTo>
                      <a:pt x="25" y="172"/>
                    </a:lnTo>
                    <a:lnTo>
                      <a:pt x="25" y="172"/>
                    </a:lnTo>
                    <a:cubicBezTo>
                      <a:pt x="25" y="186"/>
                      <a:pt x="37" y="198"/>
                      <a:pt x="52" y="198"/>
                    </a:cubicBezTo>
                    <a:lnTo>
                      <a:pt x="79" y="198"/>
                    </a:lnTo>
                    <a:lnTo>
                      <a:pt x="79" y="198"/>
                    </a:lnTo>
                    <a:cubicBezTo>
                      <a:pt x="65" y="198"/>
                      <a:pt x="53" y="210"/>
                      <a:pt x="53" y="225"/>
                    </a:cubicBezTo>
                    <a:lnTo>
                      <a:pt x="53" y="271"/>
                    </a:lnTo>
                    <a:lnTo>
                      <a:pt x="53" y="271"/>
                    </a:lnTo>
                    <a:cubicBezTo>
                      <a:pt x="53" y="285"/>
                      <a:pt x="65" y="297"/>
                      <a:pt x="79" y="297"/>
                    </a:cubicBezTo>
                    <a:lnTo>
                      <a:pt x="578" y="297"/>
                    </a:lnTo>
                    <a:lnTo>
                      <a:pt x="578" y="297"/>
                    </a:lnTo>
                    <a:cubicBezTo>
                      <a:pt x="593" y="297"/>
                      <a:pt x="605" y="285"/>
                      <a:pt x="605" y="270"/>
                    </a:cubicBezTo>
                    <a:lnTo>
                      <a:pt x="605" y="225"/>
                    </a:lnTo>
                    <a:lnTo>
                      <a:pt x="605" y="225"/>
                    </a:lnTo>
                    <a:cubicBezTo>
                      <a:pt x="605" y="210"/>
                      <a:pt x="593" y="198"/>
                      <a:pt x="578" y="198"/>
                    </a:cubicBezTo>
                    <a:lnTo>
                      <a:pt x="607" y="198"/>
                    </a:lnTo>
                    <a:lnTo>
                      <a:pt x="607" y="198"/>
                    </a:lnTo>
                    <a:cubicBezTo>
                      <a:pt x="621" y="198"/>
                      <a:pt x="633" y="186"/>
                      <a:pt x="633" y="172"/>
                    </a:cubicBezTo>
                    <a:lnTo>
                      <a:pt x="633" y="125"/>
                    </a:lnTo>
                    <a:lnTo>
                      <a:pt x="633" y="125"/>
                    </a:lnTo>
                    <a:cubicBezTo>
                      <a:pt x="633" y="111"/>
                      <a:pt x="621" y="99"/>
                      <a:pt x="607" y="99"/>
                    </a:cubicBezTo>
                    <a:lnTo>
                      <a:pt x="631" y="99"/>
                    </a:lnTo>
                    <a:lnTo>
                      <a:pt x="631" y="99"/>
                    </a:lnTo>
                    <a:cubicBezTo>
                      <a:pt x="646" y="99"/>
                      <a:pt x="657" y="87"/>
                      <a:pt x="657" y="73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68B7E4B7-D34C-0530-6B49-29DF0424E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95509" y="4556417"/>
                <a:ext cx="509606" cy="141446"/>
              </a:xfrm>
              <a:custGeom>
                <a:avLst/>
                <a:gdLst>
                  <a:gd name="connsiteX0" fmla="*/ 9993 w 509606"/>
                  <a:gd name="connsiteY0" fmla="*/ 120847 h 141446"/>
                  <a:gd name="connsiteX1" fmla="*/ 499614 w 509606"/>
                  <a:gd name="connsiteY1" fmla="*/ 120847 h 141446"/>
                  <a:gd name="connsiteX2" fmla="*/ 509606 w 509606"/>
                  <a:gd name="connsiteY2" fmla="*/ 130460 h 141446"/>
                  <a:gd name="connsiteX3" fmla="*/ 499614 w 509606"/>
                  <a:gd name="connsiteY3" fmla="*/ 141446 h 141446"/>
                  <a:gd name="connsiteX4" fmla="*/ 9993 w 509606"/>
                  <a:gd name="connsiteY4" fmla="*/ 141446 h 141446"/>
                  <a:gd name="connsiteX5" fmla="*/ 0 w 509606"/>
                  <a:gd name="connsiteY5" fmla="*/ 130460 h 141446"/>
                  <a:gd name="connsiteX6" fmla="*/ 9993 w 509606"/>
                  <a:gd name="connsiteY6" fmla="*/ 120847 h 141446"/>
                  <a:gd name="connsiteX7" fmla="*/ 9993 w 509606"/>
                  <a:gd name="connsiteY7" fmla="*/ 0 h 141446"/>
                  <a:gd name="connsiteX8" fmla="*/ 499614 w 509606"/>
                  <a:gd name="connsiteY8" fmla="*/ 0 h 141446"/>
                  <a:gd name="connsiteX9" fmla="*/ 509606 w 509606"/>
                  <a:gd name="connsiteY9" fmla="*/ 9613 h 141446"/>
                  <a:gd name="connsiteX10" fmla="*/ 499614 w 509606"/>
                  <a:gd name="connsiteY10" fmla="*/ 20599 h 141446"/>
                  <a:gd name="connsiteX11" fmla="*/ 9993 w 509606"/>
                  <a:gd name="connsiteY11" fmla="*/ 20599 h 141446"/>
                  <a:gd name="connsiteX12" fmla="*/ 0 w 509606"/>
                  <a:gd name="connsiteY12" fmla="*/ 9613 h 141446"/>
                  <a:gd name="connsiteX13" fmla="*/ 9993 w 509606"/>
                  <a:gd name="connsiteY13" fmla="*/ 0 h 141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09606" h="141446">
                    <a:moveTo>
                      <a:pt x="9993" y="120847"/>
                    </a:moveTo>
                    <a:lnTo>
                      <a:pt x="499614" y="120847"/>
                    </a:lnTo>
                    <a:cubicBezTo>
                      <a:pt x="505859" y="120847"/>
                      <a:pt x="509606" y="124967"/>
                      <a:pt x="509606" y="130460"/>
                    </a:cubicBezTo>
                    <a:cubicBezTo>
                      <a:pt x="509606" y="137326"/>
                      <a:pt x="505859" y="141446"/>
                      <a:pt x="499614" y="141446"/>
                    </a:cubicBezTo>
                    <a:lnTo>
                      <a:pt x="9993" y="141446"/>
                    </a:lnTo>
                    <a:cubicBezTo>
                      <a:pt x="3747" y="141446"/>
                      <a:pt x="0" y="137326"/>
                      <a:pt x="0" y="130460"/>
                    </a:cubicBezTo>
                    <a:cubicBezTo>
                      <a:pt x="0" y="124967"/>
                      <a:pt x="3747" y="120847"/>
                      <a:pt x="9993" y="120847"/>
                    </a:cubicBezTo>
                    <a:close/>
                    <a:moveTo>
                      <a:pt x="9993" y="0"/>
                    </a:moveTo>
                    <a:lnTo>
                      <a:pt x="499614" y="0"/>
                    </a:lnTo>
                    <a:cubicBezTo>
                      <a:pt x="505859" y="0"/>
                      <a:pt x="509606" y="4120"/>
                      <a:pt x="509606" y="9613"/>
                    </a:cubicBezTo>
                    <a:cubicBezTo>
                      <a:pt x="509606" y="15106"/>
                      <a:pt x="505859" y="20599"/>
                      <a:pt x="499614" y="20599"/>
                    </a:cubicBezTo>
                    <a:lnTo>
                      <a:pt x="9993" y="20599"/>
                    </a:lnTo>
                    <a:cubicBezTo>
                      <a:pt x="3747" y="20599"/>
                      <a:pt x="0" y="15106"/>
                      <a:pt x="0" y="9613"/>
                    </a:cubicBezTo>
                    <a:cubicBezTo>
                      <a:pt x="0" y="4120"/>
                      <a:pt x="3747" y="0"/>
                      <a:pt x="9993" y="0"/>
                    </a:cubicBezTo>
                    <a:close/>
                  </a:path>
                </a:pathLst>
              </a:custGeom>
              <a:solidFill>
                <a:schemeClr val="tx2">
                  <a:alpha val="1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</p:grpSp>
      <p:pic>
        <p:nvPicPr>
          <p:cNvPr id="128" name="Gráfico 127">
            <a:extLst>
              <a:ext uri="{FF2B5EF4-FFF2-40B4-BE49-F238E27FC236}">
                <a16:creationId xmlns:a16="http://schemas.microsoft.com/office/drawing/2014/main" id="{BB61E19B-1BA6-0AC2-2FCC-AB7F17436AA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16607" y="142152"/>
            <a:ext cx="2680435" cy="2680435"/>
          </a:xfrm>
          <a:prstGeom prst="rect">
            <a:avLst/>
          </a:prstGeom>
        </p:spPr>
      </p:pic>
      <p:cxnSp>
        <p:nvCxnSpPr>
          <p:cNvPr id="129" name="Conector recto 128">
            <a:extLst>
              <a:ext uri="{FF2B5EF4-FFF2-40B4-BE49-F238E27FC236}">
                <a16:creationId xmlns:a16="http://schemas.microsoft.com/office/drawing/2014/main" id="{3D85E97A-A1EB-7D5D-A0F2-D6C20DBFAD39}"/>
              </a:ext>
            </a:extLst>
          </p:cNvPr>
          <p:cNvCxnSpPr>
            <a:cxnSpLocks/>
          </p:cNvCxnSpPr>
          <p:nvPr/>
        </p:nvCxnSpPr>
        <p:spPr>
          <a:xfrm flipH="1">
            <a:off x="1520825" y="12640983"/>
            <a:ext cx="12654927" cy="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ector recto 129">
            <a:extLst>
              <a:ext uri="{FF2B5EF4-FFF2-40B4-BE49-F238E27FC236}">
                <a16:creationId xmlns:a16="http://schemas.microsoft.com/office/drawing/2014/main" id="{44BBDE4F-8C87-F399-D20F-3857B0F81185}"/>
              </a:ext>
            </a:extLst>
          </p:cNvPr>
          <p:cNvCxnSpPr>
            <a:cxnSpLocks/>
          </p:cNvCxnSpPr>
          <p:nvPr/>
        </p:nvCxnSpPr>
        <p:spPr>
          <a:xfrm flipH="1">
            <a:off x="1520825" y="12434880"/>
            <a:ext cx="10749775" cy="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ector recto 113">
            <a:extLst>
              <a:ext uri="{FF2B5EF4-FFF2-40B4-BE49-F238E27FC236}">
                <a16:creationId xmlns:a16="http://schemas.microsoft.com/office/drawing/2014/main" id="{BD11019A-1B2F-4232-4374-8DF55D738CEA}"/>
              </a:ext>
            </a:extLst>
          </p:cNvPr>
          <p:cNvCxnSpPr>
            <a:cxnSpLocks/>
          </p:cNvCxnSpPr>
          <p:nvPr/>
        </p:nvCxnSpPr>
        <p:spPr>
          <a:xfrm>
            <a:off x="16996029" y="678712"/>
            <a:ext cx="0" cy="12358577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DB59EDD5-6BCD-F038-4678-C81A8426011D}"/>
              </a:ext>
            </a:extLst>
          </p:cNvPr>
          <p:cNvSpPr txBox="1"/>
          <p:nvPr/>
        </p:nvSpPr>
        <p:spPr>
          <a:xfrm>
            <a:off x="10879415" y="362431"/>
            <a:ext cx="4768158" cy="153170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accent5"/>
                </a:solidFill>
                <a:latin typeface="Zilla Slab SemiBold" pitchFamily="2" charset="77"/>
                <a:ea typeface="Zilla Slab SemiBold" pitchFamily="2" charset="77"/>
              </a:rPr>
              <a:t>01.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83DAF153-8052-4D35-6FF8-50CFA5CAFEF9}"/>
              </a:ext>
            </a:extLst>
          </p:cNvPr>
          <p:cNvSpPr txBox="1"/>
          <p:nvPr/>
        </p:nvSpPr>
        <p:spPr>
          <a:xfrm>
            <a:off x="10209794" y="1778524"/>
            <a:ext cx="5869096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Problem Formulation</a:t>
            </a: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19062A97-7797-8A86-A485-7EB6B54C46E9}"/>
              </a:ext>
            </a:extLst>
          </p:cNvPr>
          <p:cNvSpPr txBox="1"/>
          <p:nvPr/>
        </p:nvSpPr>
        <p:spPr>
          <a:xfrm>
            <a:off x="17913168" y="1581385"/>
            <a:ext cx="4773168" cy="153170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accent5"/>
                </a:solidFill>
                <a:latin typeface="Zilla Slab SemiBold" pitchFamily="2" charset="77"/>
                <a:ea typeface="Zilla Slab SemiBold" pitchFamily="2" charset="77"/>
              </a:rPr>
              <a:t>02.</a:t>
            </a:r>
          </a:p>
        </p:txBody>
      </p:sp>
      <p:sp>
        <p:nvSpPr>
          <p:cNvPr id="117" name="CuadroTexto 116">
            <a:extLst>
              <a:ext uri="{FF2B5EF4-FFF2-40B4-BE49-F238E27FC236}">
                <a16:creationId xmlns:a16="http://schemas.microsoft.com/office/drawing/2014/main" id="{9E06EBE3-D302-F194-5509-7282F9C30700}"/>
              </a:ext>
            </a:extLst>
          </p:cNvPr>
          <p:cNvSpPr txBox="1"/>
          <p:nvPr/>
        </p:nvSpPr>
        <p:spPr>
          <a:xfrm>
            <a:off x="17913168" y="2997478"/>
            <a:ext cx="477316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Data Preparation</a:t>
            </a:r>
          </a:p>
        </p:txBody>
      </p:sp>
      <p:sp>
        <p:nvSpPr>
          <p:cNvPr id="120" name="CuadroTexto 119">
            <a:extLst>
              <a:ext uri="{FF2B5EF4-FFF2-40B4-BE49-F238E27FC236}">
                <a16:creationId xmlns:a16="http://schemas.microsoft.com/office/drawing/2014/main" id="{496CA90B-7212-D326-8868-4ECC1D1A7FD9}"/>
              </a:ext>
            </a:extLst>
          </p:cNvPr>
          <p:cNvSpPr txBox="1"/>
          <p:nvPr/>
        </p:nvSpPr>
        <p:spPr>
          <a:xfrm>
            <a:off x="10879415" y="3145392"/>
            <a:ext cx="4768158" cy="153170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accent5"/>
                </a:solidFill>
                <a:latin typeface="Zilla Slab SemiBold" pitchFamily="2" charset="77"/>
                <a:ea typeface="Zilla Slab SemiBold" pitchFamily="2" charset="77"/>
              </a:rPr>
              <a:t>03.</a:t>
            </a:r>
          </a:p>
        </p:txBody>
      </p:sp>
      <p:sp>
        <p:nvSpPr>
          <p:cNvPr id="121" name="CuadroTexto 120">
            <a:extLst>
              <a:ext uri="{FF2B5EF4-FFF2-40B4-BE49-F238E27FC236}">
                <a16:creationId xmlns:a16="http://schemas.microsoft.com/office/drawing/2014/main" id="{63B90126-3250-7CFB-A080-59F4910735D1}"/>
              </a:ext>
            </a:extLst>
          </p:cNvPr>
          <p:cNvSpPr txBox="1"/>
          <p:nvPr/>
        </p:nvSpPr>
        <p:spPr>
          <a:xfrm>
            <a:off x="10452072" y="4512950"/>
            <a:ext cx="6313785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Text Feature Engineering</a:t>
            </a:r>
          </a:p>
        </p:txBody>
      </p: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45B3FF14-33F5-70F8-D177-81F88DB45111}"/>
              </a:ext>
            </a:extLst>
          </p:cNvPr>
          <p:cNvSpPr txBox="1"/>
          <p:nvPr/>
        </p:nvSpPr>
        <p:spPr>
          <a:xfrm>
            <a:off x="17913168" y="4657641"/>
            <a:ext cx="4773168" cy="153170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accent5"/>
                </a:solidFill>
                <a:latin typeface="Zilla Slab SemiBold" pitchFamily="2" charset="77"/>
                <a:ea typeface="Zilla Slab SemiBold" pitchFamily="2" charset="77"/>
              </a:rPr>
              <a:t>04.</a:t>
            </a:r>
          </a:p>
        </p:txBody>
      </p:sp>
      <p:sp>
        <p:nvSpPr>
          <p:cNvPr id="125" name="CuadroTexto 124">
            <a:extLst>
              <a:ext uri="{FF2B5EF4-FFF2-40B4-BE49-F238E27FC236}">
                <a16:creationId xmlns:a16="http://schemas.microsoft.com/office/drawing/2014/main" id="{6B5D95BB-E893-280E-69D5-E150C45172F1}"/>
              </a:ext>
            </a:extLst>
          </p:cNvPr>
          <p:cNvSpPr txBox="1"/>
          <p:nvPr/>
        </p:nvSpPr>
        <p:spPr>
          <a:xfrm>
            <a:off x="17913168" y="6073734"/>
            <a:ext cx="477316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Clustering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813A6FF-B11B-FAE7-27E2-6AF55F8DFC8E}"/>
              </a:ext>
            </a:extLst>
          </p:cNvPr>
          <p:cNvSpPr txBox="1"/>
          <p:nvPr/>
        </p:nvSpPr>
        <p:spPr>
          <a:xfrm>
            <a:off x="1520825" y="8412348"/>
            <a:ext cx="8785226" cy="38164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5000" b="1" dirty="0">
                <a:solidFill>
                  <a:schemeClr val="accent5"/>
                </a:solidFill>
                <a:latin typeface="Zilla Slab SemiBold" pitchFamily="2" charset="77"/>
                <a:ea typeface="Zilla Slab SemiBold" pitchFamily="2" charset="77"/>
              </a:rPr>
              <a:t>Table of 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674C78-7A04-4C86-A460-2CCE637731E0}"/>
              </a:ext>
            </a:extLst>
          </p:cNvPr>
          <p:cNvSpPr/>
          <p:nvPr/>
        </p:nvSpPr>
        <p:spPr>
          <a:xfrm>
            <a:off x="11039506" y="6296473"/>
            <a:ext cx="1760418" cy="1303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accent5"/>
                </a:solidFill>
                <a:latin typeface="Zilla Slab SemiBold" pitchFamily="2" charset="77"/>
                <a:ea typeface="Zilla Slab SemiBold" pitchFamily="2" charset="77"/>
              </a:rPr>
              <a:t>05.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FA7127-D341-4621-8197-DFBE5226B5A4}"/>
              </a:ext>
            </a:extLst>
          </p:cNvPr>
          <p:cNvSpPr/>
          <p:nvPr/>
        </p:nvSpPr>
        <p:spPr>
          <a:xfrm>
            <a:off x="10880046" y="7362734"/>
            <a:ext cx="33756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Zilla Slab SemiBold" pitchFamily="2" charset="77"/>
              </a:rPr>
              <a:t>Classification 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149AD69C-8153-4763-BEAA-39DD05F2D961}"/>
              </a:ext>
            </a:extLst>
          </p:cNvPr>
          <p:cNvSpPr/>
          <p:nvPr/>
        </p:nvSpPr>
        <p:spPr>
          <a:xfrm>
            <a:off x="11208298" y="9050782"/>
            <a:ext cx="1760418" cy="1303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accent5"/>
                </a:solidFill>
                <a:latin typeface="Zilla Slab SemiBold" pitchFamily="2" charset="77"/>
                <a:ea typeface="Zilla Slab SemiBold" pitchFamily="2" charset="77"/>
              </a:rPr>
              <a:t>07.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BD7B977D-163F-4EF5-BADD-5AD0C861C3F6}"/>
              </a:ext>
            </a:extLst>
          </p:cNvPr>
          <p:cNvSpPr/>
          <p:nvPr/>
        </p:nvSpPr>
        <p:spPr>
          <a:xfrm>
            <a:off x="10878912" y="10185887"/>
            <a:ext cx="36543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Zilla Slab SemiBold" pitchFamily="2" charset="77"/>
              </a:rPr>
              <a:t>Error Analysis  </a:t>
            </a:r>
          </a:p>
        </p:txBody>
      </p:sp>
      <p:sp>
        <p:nvSpPr>
          <p:cNvPr id="127" name="CuadroTexto 123">
            <a:extLst>
              <a:ext uri="{FF2B5EF4-FFF2-40B4-BE49-F238E27FC236}">
                <a16:creationId xmlns:a16="http://schemas.microsoft.com/office/drawing/2014/main" id="{1C2C90A7-06F5-4B23-9D45-0464DE84DE90}"/>
              </a:ext>
            </a:extLst>
          </p:cNvPr>
          <p:cNvSpPr txBox="1"/>
          <p:nvPr/>
        </p:nvSpPr>
        <p:spPr>
          <a:xfrm>
            <a:off x="17910574" y="7387890"/>
            <a:ext cx="4773168" cy="153170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accent5"/>
                </a:solidFill>
                <a:latin typeface="Zilla Slab SemiBold" pitchFamily="2" charset="77"/>
                <a:ea typeface="Zilla Slab SemiBold" pitchFamily="2" charset="77"/>
              </a:rPr>
              <a:t>06.</a:t>
            </a:r>
          </a:p>
        </p:txBody>
      </p:sp>
      <p:sp>
        <p:nvSpPr>
          <p:cNvPr id="131" name="CuadroTexto 124">
            <a:extLst>
              <a:ext uri="{FF2B5EF4-FFF2-40B4-BE49-F238E27FC236}">
                <a16:creationId xmlns:a16="http://schemas.microsoft.com/office/drawing/2014/main" id="{B36E31D6-699B-4D9A-B2A7-7C7EF22FFFFC}"/>
              </a:ext>
            </a:extLst>
          </p:cNvPr>
          <p:cNvSpPr txBox="1"/>
          <p:nvPr/>
        </p:nvSpPr>
        <p:spPr>
          <a:xfrm>
            <a:off x="17829227" y="8803983"/>
            <a:ext cx="477316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Zilla Slab SemiBold" pitchFamily="2" charset="77"/>
              </a:rPr>
              <a:t>Evaluation</a:t>
            </a:r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</a:rPr>
              <a:t> </a:t>
            </a:r>
          </a:p>
        </p:txBody>
      </p:sp>
      <p:sp>
        <p:nvSpPr>
          <p:cNvPr id="132" name="CuadroTexto 123">
            <a:extLst>
              <a:ext uri="{FF2B5EF4-FFF2-40B4-BE49-F238E27FC236}">
                <a16:creationId xmlns:a16="http://schemas.microsoft.com/office/drawing/2014/main" id="{818798F5-72B8-4AE6-9EB5-02956ED29F85}"/>
              </a:ext>
            </a:extLst>
          </p:cNvPr>
          <p:cNvSpPr txBox="1"/>
          <p:nvPr/>
        </p:nvSpPr>
        <p:spPr>
          <a:xfrm>
            <a:off x="17797914" y="10460555"/>
            <a:ext cx="4773168" cy="153170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accent5"/>
                </a:solidFill>
                <a:latin typeface="Zilla Slab SemiBold" pitchFamily="2" charset="77"/>
                <a:ea typeface="Zilla Slab SemiBold" pitchFamily="2" charset="77"/>
              </a:rPr>
              <a:t>08.</a:t>
            </a:r>
          </a:p>
        </p:txBody>
      </p:sp>
      <p:sp>
        <p:nvSpPr>
          <p:cNvPr id="133" name="CuadroTexto 124">
            <a:extLst>
              <a:ext uri="{FF2B5EF4-FFF2-40B4-BE49-F238E27FC236}">
                <a16:creationId xmlns:a16="http://schemas.microsoft.com/office/drawing/2014/main" id="{B58BBA7B-4CB0-4D54-8169-5F055C42FDBC}"/>
              </a:ext>
            </a:extLst>
          </p:cNvPr>
          <p:cNvSpPr txBox="1"/>
          <p:nvPr/>
        </p:nvSpPr>
        <p:spPr>
          <a:xfrm>
            <a:off x="17716567" y="11876648"/>
            <a:ext cx="477316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Zilla Slab SemiBold" pitchFamily="2" charset="77"/>
              </a:rPr>
              <a:t>Demonstration</a:t>
            </a:r>
            <a:r>
              <a:rPr lang="es-SV" sz="4400" b="1" dirty="0">
                <a:solidFill>
                  <a:schemeClr val="tx2"/>
                </a:solidFill>
                <a:latin typeface="Zilla Slab SemiBold" pitchFamily="2" charset="7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8202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n 38">
            <a:extLst>
              <a:ext uri="{FF2B5EF4-FFF2-40B4-BE49-F238E27FC236}">
                <a16:creationId xmlns:a16="http://schemas.microsoft.com/office/drawing/2014/main" id="{D6579340-14E8-3CE5-AC90-47D07B9A4C36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96067" y="-8332598"/>
            <a:ext cx="21662339" cy="30887366"/>
          </a:xfrm>
          <a:prstGeom prst="rect">
            <a:avLst/>
          </a:prstGeom>
        </p:spPr>
      </p:pic>
      <p:grpSp>
        <p:nvGrpSpPr>
          <p:cNvPr id="8" name="Group 20">
            <a:extLst>
              <a:ext uri="{FF2B5EF4-FFF2-40B4-BE49-F238E27FC236}">
                <a16:creationId xmlns:a16="http://schemas.microsoft.com/office/drawing/2014/main" id="{B5F387DC-70B2-1CE6-1716-4D0E443E89F3}"/>
              </a:ext>
            </a:extLst>
          </p:cNvPr>
          <p:cNvGrpSpPr/>
          <p:nvPr/>
        </p:nvGrpSpPr>
        <p:grpSpPr>
          <a:xfrm>
            <a:off x="20662216" y="846150"/>
            <a:ext cx="2203584" cy="2381924"/>
            <a:chOff x="6481549" y="1903274"/>
            <a:chExt cx="2866120" cy="3098080"/>
          </a:xfrm>
        </p:grpSpPr>
        <p:sp>
          <p:nvSpPr>
            <p:cNvPr id="9" name="Freeform 21">
              <a:extLst>
                <a:ext uri="{FF2B5EF4-FFF2-40B4-BE49-F238E27FC236}">
                  <a16:creationId xmlns:a16="http://schemas.microsoft.com/office/drawing/2014/main" id="{C2EF468A-EE67-7A47-DB90-0271930536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81549" y="1903274"/>
              <a:ext cx="2866120" cy="2542036"/>
            </a:xfrm>
            <a:custGeom>
              <a:avLst/>
              <a:gdLst>
                <a:gd name="connsiteX0" fmla="*/ 2472186 w 2866120"/>
                <a:gd name="connsiteY0" fmla="*/ 1389744 h 2542036"/>
                <a:gd name="connsiteX1" fmla="*/ 2827352 w 2866120"/>
                <a:gd name="connsiteY1" fmla="*/ 1389744 h 2542036"/>
                <a:gd name="connsiteX2" fmla="*/ 2866120 w 2866120"/>
                <a:gd name="connsiteY2" fmla="*/ 1427585 h 2542036"/>
                <a:gd name="connsiteX3" fmla="*/ 2827352 w 2866120"/>
                <a:gd name="connsiteY3" fmla="*/ 1465425 h 2542036"/>
                <a:gd name="connsiteX4" fmla="*/ 2472186 w 2866120"/>
                <a:gd name="connsiteY4" fmla="*/ 1465425 h 2542036"/>
                <a:gd name="connsiteX5" fmla="*/ 2433418 w 2866120"/>
                <a:gd name="connsiteY5" fmla="*/ 1427585 h 2542036"/>
                <a:gd name="connsiteX6" fmla="*/ 2472186 w 2866120"/>
                <a:gd name="connsiteY6" fmla="*/ 1389744 h 2542036"/>
                <a:gd name="connsiteX7" fmla="*/ 38388 w 2866120"/>
                <a:gd name="connsiteY7" fmla="*/ 1389744 h 2542036"/>
                <a:gd name="connsiteX8" fmla="*/ 390070 w 2866120"/>
                <a:gd name="connsiteY8" fmla="*/ 1389744 h 2542036"/>
                <a:gd name="connsiteX9" fmla="*/ 427219 w 2866120"/>
                <a:gd name="connsiteY9" fmla="*/ 1427585 h 2542036"/>
                <a:gd name="connsiteX10" fmla="*/ 390070 w 2866120"/>
                <a:gd name="connsiteY10" fmla="*/ 1465425 h 2542036"/>
                <a:gd name="connsiteX11" fmla="*/ 38388 w 2866120"/>
                <a:gd name="connsiteY11" fmla="*/ 1465425 h 2542036"/>
                <a:gd name="connsiteX12" fmla="*/ 0 w 2866120"/>
                <a:gd name="connsiteY12" fmla="*/ 1427585 h 2542036"/>
                <a:gd name="connsiteX13" fmla="*/ 38388 w 2866120"/>
                <a:gd name="connsiteY13" fmla="*/ 1389744 h 2542036"/>
                <a:gd name="connsiteX14" fmla="*/ 1461149 w 2866120"/>
                <a:gd name="connsiteY14" fmla="*/ 616469 h 2542036"/>
                <a:gd name="connsiteX15" fmla="*/ 2304583 w 2866120"/>
                <a:gd name="connsiteY15" fmla="*/ 1403408 h 2542036"/>
                <a:gd name="connsiteX16" fmla="*/ 2305830 w 2866120"/>
                <a:gd name="connsiteY16" fmla="*/ 1460775 h 2542036"/>
                <a:gd name="connsiteX17" fmla="*/ 2048808 w 2866120"/>
                <a:gd name="connsiteY17" fmla="*/ 2026972 h 2542036"/>
                <a:gd name="connsiteX18" fmla="*/ 1931525 w 2866120"/>
                <a:gd name="connsiteY18" fmla="*/ 2179122 h 2542036"/>
                <a:gd name="connsiteX19" fmla="*/ 1854169 w 2866120"/>
                <a:gd name="connsiteY19" fmla="*/ 2542036 h 2542036"/>
                <a:gd name="connsiteX20" fmla="*/ 1068129 w 2866120"/>
                <a:gd name="connsiteY20" fmla="*/ 2542036 h 2542036"/>
                <a:gd name="connsiteX21" fmla="*/ 990773 w 2866120"/>
                <a:gd name="connsiteY21" fmla="*/ 2179122 h 2542036"/>
                <a:gd name="connsiteX22" fmla="*/ 872243 w 2866120"/>
                <a:gd name="connsiteY22" fmla="*/ 2026972 h 2542036"/>
                <a:gd name="connsiteX23" fmla="*/ 615220 w 2866120"/>
                <a:gd name="connsiteY23" fmla="*/ 1460775 h 2542036"/>
                <a:gd name="connsiteX24" fmla="*/ 617716 w 2866120"/>
                <a:gd name="connsiteY24" fmla="*/ 1403408 h 2542036"/>
                <a:gd name="connsiteX25" fmla="*/ 1461149 w 2866120"/>
                <a:gd name="connsiteY25" fmla="*/ 616469 h 2542036"/>
                <a:gd name="connsiteX26" fmla="*/ 2445998 w 2866120"/>
                <a:gd name="connsiteY26" fmla="*/ 376934 h 2542036"/>
                <a:gd name="connsiteX27" fmla="*/ 2473401 w 2866120"/>
                <a:gd name="connsiteY27" fmla="*/ 387156 h 2542036"/>
                <a:gd name="connsiteX28" fmla="*/ 2473401 w 2866120"/>
                <a:gd name="connsiteY28" fmla="*/ 441674 h 2542036"/>
                <a:gd name="connsiteX29" fmla="*/ 2221784 w 2866120"/>
                <a:gd name="connsiteY29" fmla="*/ 690719 h 2542036"/>
                <a:gd name="connsiteX30" fmla="*/ 2195625 w 2866120"/>
                <a:gd name="connsiteY30" fmla="*/ 701870 h 2542036"/>
                <a:gd name="connsiteX31" fmla="*/ 2168222 w 2866120"/>
                <a:gd name="connsiteY31" fmla="*/ 690719 h 2542036"/>
                <a:gd name="connsiteX32" fmla="*/ 2168222 w 2866120"/>
                <a:gd name="connsiteY32" fmla="*/ 637441 h 2542036"/>
                <a:gd name="connsiteX33" fmla="*/ 2418594 w 2866120"/>
                <a:gd name="connsiteY33" fmla="*/ 387156 h 2542036"/>
                <a:gd name="connsiteX34" fmla="*/ 2445998 w 2866120"/>
                <a:gd name="connsiteY34" fmla="*/ 376934 h 2542036"/>
                <a:gd name="connsiteX35" fmla="*/ 421213 w 2866120"/>
                <a:gd name="connsiteY35" fmla="*/ 376934 h 2542036"/>
                <a:gd name="connsiteX36" fmla="*/ 447527 w 2866120"/>
                <a:gd name="connsiteY36" fmla="*/ 387156 h 2542036"/>
                <a:gd name="connsiteX37" fmla="*/ 699147 w 2866120"/>
                <a:gd name="connsiteY37" fmla="*/ 637441 h 2542036"/>
                <a:gd name="connsiteX38" fmla="*/ 699147 w 2866120"/>
                <a:gd name="connsiteY38" fmla="*/ 690719 h 2542036"/>
                <a:gd name="connsiteX39" fmla="*/ 671742 w 2866120"/>
                <a:gd name="connsiteY39" fmla="*/ 701870 h 2542036"/>
                <a:gd name="connsiteX40" fmla="*/ 644338 w 2866120"/>
                <a:gd name="connsiteY40" fmla="*/ 690719 h 2542036"/>
                <a:gd name="connsiteX41" fmla="*/ 393964 w 2866120"/>
                <a:gd name="connsiteY41" fmla="*/ 441674 h 2542036"/>
                <a:gd name="connsiteX42" fmla="*/ 393964 w 2866120"/>
                <a:gd name="connsiteY42" fmla="*/ 387156 h 2542036"/>
                <a:gd name="connsiteX43" fmla="*/ 421213 w 2866120"/>
                <a:gd name="connsiteY43" fmla="*/ 376934 h 2542036"/>
                <a:gd name="connsiteX44" fmla="*/ 1431855 w 2866120"/>
                <a:gd name="connsiteY44" fmla="*/ 0 h 2542036"/>
                <a:gd name="connsiteX45" fmla="*/ 1470917 w 2866120"/>
                <a:gd name="connsiteY45" fmla="*/ 38768 h 2542036"/>
                <a:gd name="connsiteX46" fmla="*/ 1470917 w 2866120"/>
                <a:gd name="connsiteY46" fmla="*/ 393934 h 2542036"/>
                <a:gd name="connsiteX47" fmla="*/ 1431855 w 2866120"/>
                <a:gd name="connsiteY47" fmla="*/ 432702 h 2542036"/>
                <a:gd name="connsiteX48" fmla="*/ 1395235 w 2866120"/>
                <a:gd name="connsiteY48" fmla="*/ 393934 h 2542036"/>
                <a:gd name="connsiteX49" fmla="*/ 1395235 w 2866120"/>
                <a:gd name="connsiteY49" fmla="*/ 38768 h 2542036"/>
                <a:gd name="connsiteX50" fmla="*/ 1431855 w 2866120"/>
                <a:gd name="connsiteY50" fmla="*/ 0 h 254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866120" h="2542036">
                  <a:moveTo>
                    <a:pt x="2472186" y="1389744"/>
                  </a:moveTo>
                  <a:lnTo>
                    <a:pt x="2827352" y="1389744"/>
                  </a:lnTo>
                  <a:cubicBezTo>
                    <a:pt x="2848612" y="1389744"/>
                    <a:pt x="2866120" y="1406833"/>
                    <a:pt x="2866120" y="1427585"/>
                  </a:cubicBezTo>
                  <a:cubicBezTo>
                    <a:pt x="2866120" y="1448336"/>
                    <a:pt x="2848612" y="1465425"/>
                    <a:pt x="2827352" y="1465425"/>
                  </a:cubicBezTo>
                  <a:lnTo>
                    <a:pt x="2472186" y="1465425"/>
                  </a:lnTo>
                  <a:cubicBezTo>
                    <a:pt x="2450926" y="1465425"/>
                    <a:pt x="2433418" y="1448336"/>
                    <a:pt x="2433418" y="1427585"/>
                  </a:cubicBezTo>
                  <a:cubicBezTo>
                    <a:pt x="2433418" y="1406833"/>
                    <a:pt x="2450926" y="1389744"/>
                    <a:pt x="2472186" y="1389744"/>
                  </a:cubicBezTo>
                  <a:close/>
                  <a:moveTo>
                    <a:pt x="38388" y="1389744"/>
                  </a:moveTo>
                  <a:lnTo>
                    <a:pt x="390070" y="1389744"/>
                  </a:lnTo>
                  <a:cubicBezTo>
                    <a:pt x="411121" y="1389744"/>
                    <a:pt x="427219" y="1406833"/>
                    <a:pt x="427219" y="1427585"/>
                  </a:cubicBezTo>
                  <a:cubicBezTo>
                    <a:pt x="427219" y="1448336"/>
                    <a:pt x="411121" y="1465425"/>
                    <a:pt x="390070" y="1465425"/>
                  </a:cubicBezTo>
                  <a:lnTo>
                    <a:pt x="38388" y="1465425"/>
                  </a:lnTo>
                  <a:cubicBezTo>
                    <a:pt x="17336" y="1465425"/>
                    <a:pt x="0" y="1448336"/>
                    <a:pt x="0" y="1427585"/>
                  </a:cubicBezTo>
                  <a:cubicBezTo>
                    <a:pt x="0" y="1406833"/>
                    <a:pt x="17336" y="1389744"/>
                    <a:pt x="38388" y="1389744"/>
                  </a:cubicBezTo>
                  <a:close/>
                  <a:moveTo>
                    <a:pt x="1461149" y="616469"/>
                  </a:moveTo>
                  <a:cubicBezTo>
                    <a:pt x="1907819" y="615222"/>
                    <a:pt x="2274638" y="964418"/>
                    <a:pt x="2304583" y="1403408"/>
                  </a:cubicBezTo>
                  <a:cubicBezTo>
                    <a:pt x="2305830" y="1422114"/>
                    <a:pt x="2305830" y="1440821"/>
                    <a:pt x="2305830" y="1460775"/>
                  </a:cubicBezTo>
                  <a:cubicBezTo>
                    <a:pt x="2305830" y="1706460"/>
                    <a:pt x="2176071" y="1868587"/>
                    <a:pt x="2048808" y="2026972"/>
                  </a:cubicBezTo>
                  <a:cubicBezTo>
                    <a:pt x="2010129" y="2075610"/>
                    <a:pt x="1967708" y="2126742"/>
                    <a:pt x="1931525" y="2179122"/>
                  </a:cubicBezTo>
                  <a:cubicBezTo>
                    <a:pt x="1890352" y="2238984"/>
                    <a:pt x="1867894" y="2399863"/>
                    <a:pt x="1854169" y="2542036"/>
                  </a:cubicBezTo>
                  <a:lnTo>
                    <a:pt x="1068129" y="2542036"/>
                  </a:lnTo>
                  <a:cubicBezTo>
                    <a:pt x="1054405" y="2399863"/>
                    <a:pt x="1030699" y="2238984"/>
                    <a:pt x="990773" y="2179122"/>
                  </a:cubicBezTo>
                  <a:cubicBezTo>
                    <a:pt x="953342" y="2126742"/>
                    <a:pt x="912169" y="2075610"/>
                    <a:pt x="872243" y="2026972"/>
                  </a:cubicBezTo>
                  <a:cubicBezTo>
                    <a:pt x="746227" y="1868587"/>
                    <a:pt x="615220" y="1706460"/>
                    <a:pt x="615220" y="1460775"/>
                  </a:cubicBezTo>
                  <a:cubicBezTo>
                    <a:pt x="615220" y="1440821"/>
                    <a:pt x="616468" y="1422114"/>
                    <a:pt x="617716" y="1403408"/>
                  </a:cubicBezTo>
                  <a:cubicBezTo>
                    <a:pt x="647660" y="964418"/>
                    <a:pt x="1014479" y="616469"/>
                    <a:pt x="1461149" y="616469"/>
                  </a:cubicBezTo>
                  <a:close/>
                  <a:moveTo>
                    <a:pt x="2445998" y="376934"/>
                  </a:moveTo>
                  <a:cubicBezTo>
                    <a:pt x="2455962" y="376934"/>
                    <a:pt x="2465928" y="380342"/>
                    <a:pt x="2473401" y="387156"/>
                  </a:cubicBezTo>
                  <a:cubicBezTo>
                    <a:pt x="2487103" y="403264"/>
                    <a:pt x="2487103" y="426805"/>
                    <a:pt x="2473401" y="441674"/>
                  </a:cubicBezTo>
                  <a:lnTo>
                    <a:pt x="2221784" y="690719"/>
                  </a:lnTo>
                  <a:cubicBezTo>
                    <a:pt x="2215556" y="698153"/>
                    <a:pt x="2205591" y="701870"/>
                    <a:pt x="2195625" y="701870"/>
                  </a:cubicBezTo>
                  <a:cubicBezTo>
                    <a:pt x="2185660" y="701870"/>
                    <a:pt x="2175695" y="698153"/>
                    <a:pt x="2168222" y="690719"/>
                  </a:cubicBezTo>
                  <a:cubicBezTo>
                    <a:pt x="2153274" y="675850"/>
                    <a:pt x="2153274" y="651070"/>
                    <a:pt x="2168222" y="637441"/>
                  </a:cubicBezTo>
                  <a:lnTo>
                    <a:pt x="2418594" y="387156"/>
                  </a:lnTo>
                  <a:cubicBezTo>
                    <a:pt x="2426067" y="380342"/>
                    <a:pt x="2436032" y="376934"/>
                    <a:pt x="2445998" y="376934"/>
                  </a:cubicBezTo>
                  <a:close/>
                  <a:moveTo>
                    <a:pt x="421213" y="376934"/>
                  </a:moveTo>
                  <a:cubicBezTo>
                    <a:pt x="431022" y="376934"/>
                    <a:pt x="440676" y="380342"/>
                    <a:pt x="447527" y="387156"/>
                  </a:cubicBezTo>
                  <a:lnTo>
                    <a:pt x="699147" y="637441"/>
                  </a:lnTo>
                  <a:cubicBezTo>
                    <a:pt x="712849" y="651070"/>
                    <a:pt x="712849" y="675850"/>
                    <a:pt x="699147" y="690719"/>
                  </a:cubicBezTo>
                  <a:cubicBezTo>
                    <a:pt x="691673" y="698153"/>
                    <a:pt x="681708" y="701870"/>
                    <a:pt x="671742" y="701870"/>
                  </a:cubicBezTo>
                  <a:cubicBezTo>
                    <a:pt x="661777" y="701870"/>
                    <a:pt x="651812" y="698153"/>
                    <a:pt x="644338" y="690719"/>
                  </a:cubicBezTo>
                  <a:lnTo>
                    <a:pt x="393964" y="441674"/>
                  </a:lnTo>
                  <a:cubicBezTo>
                    <a:pt x="379017" y="426805"/>
                    <a:pt x="379017" y="403264"/>
                    <a:pt x="393964" y="387156"/>
                  </a:cubicBezTo>
                  <a:cubicBezTo>
                    <a:pt x="401438" y="380342"/>
                    <a:pt x="411403" y="376934"/>
                    <a:pt x="421213" y="376934"/>
                  </a:cubicBezTo>
                  <a:close/>
                  <a:moveTo>
                    <a:pt x="1431855" y="0"/>
                  </a:moveTo>
                  <a:cubicBezTo>
                    <a:pt x="1453827" y="0"/>
                    <a:pt x="1470917" y="17508"/>
                    <a:pt x="1470917" y="38768"/>
                  </a:cubicBezTo>
                  <a:lnTo>
                    <a:pt x="1470917" y="393934"/>
                  </a:lnTo>
                  <a:cubicBezTo>
                    <a:pt x="1470917" y="415194"/>
                    <a:pt x="1453827" y="432702"/>
                    <a:pt x="1431855" y="432702"/>
                  </a:cubicBezTo>
                  <a:cubicBezTo>
                    <a:pt x="1412325" y="432702"/>
                    <a:pt x="1395235" y="415194"/>
                    <a:pt x="1395235" y="393934"/>
                  </a:cubicBezTo>
                  <a:lnTo>
                    <a:pt x="1395235" y="38768"/>
                  </a:lnTo>
                  <a:cubicBezTo>
                    <a:pt x="1395235" y="17508"/>
                    <a:pt x="1412325" y="0"/>
                    <a:pt x="1431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0" name="Freeform 122">
              <a:extLst>
                <a:ext uri="{FF2B5EF4-FFF2-40B4-BE49-F238E27FC236}">
                  <a16:creationId xmlns:a16="http://schemas.microsoft.com/office/drawing/2014/main" id="{E2E2AB90-5737-6AE2-1E8B-4BC942168D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3818" y="3155688"/>
              <a:ext cx="983257" cy="1301854"/>
            </a:xfrm>
            <a:custGeom>
              <a:avLst/>
              <a:gdLst>
                <a:gd name="T0" fmla="*/ 657 w 789"/>
                <a:gd name="T1" fmla="*/ 23 h 1046"/>
                <a:gd name="T2" fmla="*/ 657 w 789"/>
                <a:gd name="T3" fmla="*/ 23 h 1046"/>
                <a:gd name="T4" fmla="*/ 549 w 789"/>
                <a:gd name="T5" fmla="*/ 131 h 1046"/>
                <a:gd name="T6" fmla="*/ 549 w 789"/>
                <a:gd name="T7" fmla="*/ 132 h 1046"/>
                <a:gd name="T8" fmla="*/ 540 w 789"/>
                <a:gd name="T9" fmla="*/ 238 h 1046"/>
                <a:gd name="T10" fmla="*/ 657 w 789"/>
                <a:gd name="T11" fmla="*/ 238 h 1046"/>
                <a:gd name="T12" fmla="*/ 657 w 789"/>
                <a:gd name="T13" fmla="*/ 238 h 1046"/>
                <a:gd name="T14" fmla="*/ 765 w 789"/>
                <a:gd name="T15" fmla="*/ 130 h 1046"/>
                <a:gd name="T16" fmla="*/ 765 w 789"/>
                <a:gd name="T17" fmla="*/ 130 h 1046"/>
                <a:gd name="T18" fmla="*/ 657 w 789"/>
                <a:gd name="T19" fmla="*/ 23 h 1046"/>
                <a:gd name="T20" fmla="*/ 131 w 789"/>
                <a:gd name="T21" fmla="*/ 23 h 1046"/>
                <a:gd name="T22" fmla="*/ 131 w 789"/>
                <a:gd name="T23" fmla="*/ 23 h 1046"/>
                <a:gd name="T24" fmla="*/ 23 w 789"/>
                <a:gd name="T25" fmla="*/ 131 h 1046"/>
                <a:gd name="T26" fmla="*/ 23 w 789"/>
                <a:gd name="T27" fmla="*/ 131 h 1046"/>
                <a:gd name="T28" fmla="*/ 55 w 789"/>
                <a:gd name="T29" fmla="*/ 207 h 1046"/>
                <a:gd name="T30" fmla="*/ 55 w 789"/>
                <a:gd name="T31" fmla="*/ 207 h 1046"/>
                <a:gd name="T32" fmla="*/ 131 w 789"/>
                <a:gd name="T33" fmla="*/ 238 h 1046"/>
                <a:gd name="T34" fmla="*/ 131 w 789"/>
                <a:gd name="T35" fmla="*/ 238 h 1046"/>
                <a:gd name="T36" fmla="*/ 248 w 789"/>
                <a:gd name="T37" fmla="*/ 238 h 1046"/>
                <a:gd name="T38" fmla="*/ 238 w 789"/>
                <a:gd name="T39" fmla="*/ 131 h 1046"/>
                <a:gd name="T40" fmla="*/ 238 w 789"/>
                <a:gd name="T41" fmla="*/ 131 h 1046"/>
                <a:gd name="T42" fmla="*/ 131 w 789"/>
                <a:gd name="T43" fmla="*/ 23 h 1046"/>
                <a:gd name="T44" fmla="*/ 327 w 789"/>
                <a:gd name="T45" fmla="*/ 1045 h 1046"/>
                <a:gd name="T46" fmla="*/ 327 w 789"/>
                <a:gd name="T47" fmla="*/ 1045 h 1046"/>
                <a:gd name="T48" fmla="*/ 316 w 789"/>
                <a:gd name="T49" fmla="*/ 1034 h 1046"/>
                <a:gd name="T50" fmla="*/ 250 w 789"/>
                <a:gd name="T51" fmla="*/ 261 h 1046"/>
                <a:gd name="T52" fmla="*/ 131 w 789"/>
                <a:gd name="T53" fmla="*/ 262 h 1046"/>
                <a:gd name="T54" fmla="*/ 131 w 789"/>
                <a:gd name="T55" fmla="*/ 262 h 1046"/>
                <a:gd name="T56" fmla="*/ 131 w 789"/>
                <a:gd name="T57" fmla="*/ 262 h 1046"/>
                <a:gd name="T58" fmla="*/ 38 w 789"/>
                <a:gd name="T59" fmla="*/ 223 h 1046"/>
                <a:gd name="T60" fmla="*/ 38 w 789"/>
                <a:gd name="T61" fmla="*/ 223 h 1046"/>
                <a:gd name="T62" fmla="*/ 0 w 789"/>
                <a:gd name="T63" fmla="*/ 131 h 1046"/>
                <a:gd name="T64" fmla="*/ 0 w 789"/>
                <a:gd name="T65" fmla="*/ 131 h 1046"/>
                <a:gd name="T66" fmla="*/ 131 w 789"/>
                <a:gd name="T67" fmla="*/ 0 h 1046"/>
                <a:gd name="T68" fmla="*/ 131 w 789"/>
                <a:gd name="T69" fmla="*/ 0 h 1046"/>
                <a:gd name="T70" fmla="*/ 262 w 789"/>
                <a:gd name="T71" fmla="*/ 130 h 1046"/>
                <a:gd name="T72" fmla="*/ 271 w 789"/>
                <a:gd name="T73" fmla="*/ 238 h 1046"/>
                <a:gd name="T74" fmla="*/ 517 w 789"/>
                <a:gd name="T75" fmla="*/ 238 h 1046"/>
                <a:gd name="T76" fmla="*/ 526 w 789"/>
                <a:gd name="T77" fmla="*/ 130 h 1046"/>
                <a:gd name="T78" fmla="*/ 526 w 789"/>
                <a:gd name="T79" fmla="*/ 130 h 1046"/>
                <a:gd name="T80" fmla="*/ 657 w 789"/>
                <a:gd name="T81" fmla="*/ 0 h 1046"/>
                <a:gd name="T82" fmla="*/ 657 w 789"/>
                <a:gd name="T83" fmla="*/ 0 h 1046"/>
                <a:gd name="T84" fmla="*/ 788 w 789"/>
                <a:gd name="T85" fmla="*/ 130 h 1046"/>
                <a:gd name="T86" fmla="*/ 788 w 789"/>
                <a:gd name="T87" fmla="*/ 130 h 1046"/>
                <a:gd name="T88" fmla="*/ 657 w 789"/>
                <a:gd name="T89" fmla="*/ 261 h 1046"/>
                <a:gd name="T90" fmla="*/ 538 w 789"/>
                <a:gd name="T91" fmla="*/ 261 h 1046"/>
                <a:gd name="T92" fmla="*/ 472 w 789"/>
                <a:gd name="T93" fmla="*/ 1034 h 1046"/>
                <a:gd name="T94" fmla="*/ 472 w 789"/>
                <a:gd name="T95" fmla="*/ 1034 h 1046"/>
                <a:gd name="T96" fmla="*/ 460 w 789"/>
                <a:gd name="T97" fmla="*/ 1045 h 1046"/>
                <a:gd name="T98" fmla="*/ 460 w 789"/>
                <a:gd name="T99" fmla="*/ 1045 h 1046"/>
                <a:gd name="T100" fmla="*/ 449 w 789"/>
                <a:gd name="T101" fmla="*/ 1032 h 1046"/>
                <a:gd name="T102" fmla="*/ 515 w 789"/>
                <a:gd name="T103" fmla="*/ 261 h 1046"/>
                <a:gd name="T104" fmla="*/ 273 w 789"/>
                <a:gd name="T105" fmla="*/ 261 h 1046"/>
                <a:gd name="T106" fmla="*/ 339 w 789"/>
                <a:gd name="T107" fmla="*/ 1032 h 1046"/>
                <a:gd name="T108" fmla="*/ 339 w 789"/>
                <a:gd name="T109" fmla="*/ 1032 h 1046"/>
                <a:gd name="T110" fmla="*/ 328 w 789"/>
                <a:gd name="T111" fmla="*/ 1045 h 1046"/>
                <a:gd name="T112" fmla="*/ 328 w 789"/>
                <a:gd name="T113" fmla="*/ 1045 h 1046"/>
                <a:gd name="T114" fmla="*/ 327 w 789"/>
                <a:gd name="T115" fmla="*/ 1045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89" h="1046">
                  <a:moveTo>
                    <a:pt x="657" y="23"/>
                  </a:moveTo>
                  <a:lnTo>
                    <a:pt x="657" y="23"/>
                  </a:lnTo>
                  <a:cubicBezTo>
                    <a:pt x="598" y="23"/>
                    <a:pt x="549" y="71"/>
                    <a:pt x="549" y="131"/>
                  </a:cubicBezTo>
                  <a:lnTo>
                    <a:pt x="549" y="132"/>
                  </a:lnTo>
                  <a:lnTo>
                    <a:pt x="540" y="238"/>
                  </a:lnTo>
                  <a:lnTo>
                    <a:pt x="657" y="238"/>
                  </a:lnTo>
                  <a:lnTo>
                    <a:pt x="657" y="238"/>
                  </a:lnTo>
                  <a:cubicBezTo>
                    <a:pt x="716" y="238"/>
                    <a:pt x="765" y="190"/>
                    <a:pt x="765" y="130"/>
                  </a:cubicBezTo>
                  <a:lnTo>
                    <a:pt x="765" y="130"/>
                  </a:lnTo>
                  <a:cubicBezTo>
                    <a:pt x="765" y="71"/>
                    <a:pt x="716" y="23"/>
                    <a:pt x="657" y="23"/>
                  </a:cubicBezTo>
                  <a:close/>
                  <a:moveTo>
                    <a:pt x="131" y="23"/>
                  </a:moveTo>
                  <a:lnTo>
                    <a:pt x="131" y="23"/>
                  </a:lnTo>
                  <a:cubicBezTo>
                    <a:pt x="71" y="23"/>
                    <a:pt x="23" y="71"/>
                    <a:pt x="23" y="131"/>
                  </a:cubicBezTo>
                  <a:lnTo>
                    <a:pt x="23" y="131"/>
                  </a:lnTo>
                  <a:cubicBezTo>
                    <a:pt x="23" y="160"/>
                    <a:pt x="34" y="186"/>
                    <a:pt x="55" y="207"/>
                  </a:cubicBezTo>
                  <a:lnTo>
                    <a:pt x="55" y="207"/>
                  </a:lnTo>
                  <a:cubicBezTo>
                    <a:pt x="75" y="227"/>
                    <a:pt x="102" y="238"/>
                    <a:pt x="131" y="238"/>
                  </a:cubicBezTo>
                  <a:lnTo>
                    <a:pt x="131" y="238"/>
                  </a:lnTo>
                  <a:lnTo>
                    <a:pt x="248" y="238"/>
                  </a:lnTo>
                  <a:lnTo>
                    <a:pt x="238" y="131"/>
                  </a:lnTo>
                  <a:lnTo>
                    <a:pt x="238" y="131"/>
                  </a:lnTo>
                  <a:cubicBezTo>
                    <a:pt x="238" y="71"/>
                    <a:pt x="190" y="23"/>
                    <a:pt x="131" y="23"/>
                  </a:cubicBezTo>
                  <a:close/>
                  <a:moveTo>
                    <a:pt x="327" y="1045"/>
                  </a:moveTo>
                  <a:lnTo>
                    <a:pt x="327" y="1045"/>
                  </a:lnTo>
                  <a:cubicBezTo>
                    <a:pt x="322" y="1045"/>
                    <a:pt x="316" y="1040"/>
                    <a:pt x="316" y="1034"/>
                  </a:cubicBezTo>
                  <a:lnTo>
                    <a:pt x="250" y="261"/>
                  </a:lnTo>
                  <a:lnTo>
                    <a:pt x="131" y="262"/>
                  </a:lnTo>
                  <a:lnTo>
                    <a:pt x="131" y="262"/>
                  </a:lnTo>
                  <a:lnTo>
                    <a:pt x="131" y="262"/>
                  </a:lnTo>
                  <a:cubicBezTo>
                    <a:pt x="96" y="262"/>
                    <a:pt x="63" y="248"/>
                    <a:pt x="38" y="223"/>
                  </a:cubicBezTo>
                  <a:lnTo>
                    <a:pt x="38" y="223"/>
                  </a:lnTo>
                  <a:cubicBezTo>
                    <a:pt x="13" y="198"/>
                    <a:pt x="0" y="166"/>
                    <a:pt x="0" y="131"/>
                  </a:cubicBezTo>
                  <a:lnTo>
                    <a:pt x="0" y="131"/>
                  </a:lnTo>
                  <a:cubicBezTo>
                    <a:pt x="0" y="59"/>
                    <a:pt x="59" y="0"/>
                    <a:pt x="131" y="0"/>
                  </a:cubicBezTo>
                  <a:lnTo>
                    <a:pt x="131" y="0"/>
                  </a:lnTo>
                  <a:cubicBezTo>
                    <a:pt x="203" y="0"/>
                    <a:pt x="262" y="58"/>
                    <a:pt x="262" y="130"/>
                  </a:cubicBezTo>
                  <a:lnTo>
                    <a:pt x="271" y="238"/>
                  </a:lnTo>
                  <a:lnTo>
                    <a:pt x="517" y="238"/>
                  </a:lnTo>
                  <a:lnTo>
                    <a:pt x="526" y="130"/>
                  </a:lnTo>
                  <a:lnTo>
                    <a:pt x="526" y="130"/>
                  </a:lnTo>
                  <a:cubicBezTo>
                    <a:pt x="526" y="58"/>
                    <a:pt x="585" y="0"/>
                    <a:pt x="657" y="0"/>
                  </a:cubicBezTo>
                  <a:lnTo>
                    <a:pt x="657" y="0"/>
                  </a:lnTo>
                  <a:cubicBezTo>
                    <a:pt x="729" y="0"/>
                    <a:pt x="788" y="58"/>
                    <a:pt x="788" y="130"/>
                  </a:cubicBezTo>
                  <a:lnTo>
                    <a:pt x="788" y="130"/>
                  </a:lnTo>
                  <a:cubicBezTo>
                    <a:pt x="788" y="202"/>
                    <a:pt x="729" y="261"/>
                    <a:pt x="657" y="261"/>
                  </a:cubicBezTo>
                  <a:lnTo>
                    <a:pt x="538" y="261"/>
                  </a:lnTo>
                  <a:lnTo>
                    <a:pt x="472" y="1034"/>
                  </a:lnTo>
                  <a:lnTo>
                    <a:pt x="472" y="1034"/>
                  </a:lnTo>
                  <a:cubicBezTo>
                    <a:pt x="472" y="1040"/>
                    <a:pt x="466" y="1045"/>
                    <a:pt x="460" y="1045"/>
                  </a:cubicBezTo>
                  <a:lnTo>
                    <a:pt x="460" y="1045"/>
                  </a:lnTo>
                  <a:cubicBezTo>
                    <a:pt x="453" y="1044"/>
                    <a:pt x="448" y="1038"/>
                    <a:pt x="449" y="1032"/>
                  </a:cubicBezTo>
                  <a:lnTo>
                    <a:pt x="515" y="261"/>
                  </a:lnTo>
                  <a:lnTo>
                    <a:pt x="273" y="261"/>
                  </a:lnTo>
                  <a:lnTo>
                    <a:pt x="339" y="1032"/>
                  </a:lnTo>
                  <a:lnTo>
                    <a:pt x="339" y="1032"/>
                  </a:lnTo>
                  <a:cubicBezTo>
                    <a:pt x="340" y="1038"/>
                    <a:pt x="335" y="1044"/>
                    <a:pt x="328" y="1045"/>
                  </a:cubicBezTo>
                  <a:lnTo>
                    <a:pt x="328" y="1045"/>
                  </a:lnTo>
                  <a:cubicBezTo>
                    <a:pt x="328" y="1045"/>
                    <a:pt x="328" y="1045"/>
                    <a:pt x="327" y="10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1" name="Freeform 123">
              <a:extLst>
                <a:ext uri="{FF2B5EF4-FFF2-40B4-BE49-F238E27FC236}">
                  <a16:creationId xmlns:a16="http://schemas.microsoft.com/office/drawing/2014/main" id="{FE9DB90E-3C9F-F8B1-9DC1-B383FC237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2977" y="4556418"/>
              <a:ext cx="444936" cy="444936"/>
            </a:xfrm>
            <a:custGeom>
              <a:avLst/>
              <a:gdLst>
                <a:gd name="T0" fmla="*/ 356 w 357"/>
                <a:gd name="T1" fmla="*/ 178 h 357"/>
                <a:gd name="T2" fmla="*/ 356 w 357"/>
                <a:gd name="T3" fmla="*/ 178 h 357"/>
                <a:gd name="T4" fmla="*/ 178 w 357"/>
                <a:gd name="T5" fmla="*/ 356 h 357"/>
                <a:gd name="T6" fmla="*/ 178 w 357"/>
                <a:gd name="T7" fmla="*/ 356 h 357"/>
                <a:gd name="T8" fmla="*/ 0 w 357"/>
                <a:gd name="T9" fmla="*/ 178 h 357"/>
                <a:gd name="T10" fmla="*/ 0 w 357"/>
                <a:gd name="T11" fmla="*/ 178 h 357"/>
                <a:gd name="T12" fmla="*/ 178 w 357"/>
                <a:gd name="T13" fmla="*/ 0 h 357"/>
                <a:gd name="T14" fmla="*/ 178 w 357"/>
                <a:gd name="T15" fmla="*/ 0 h 357"/>
                <a:gd name="T16" fmla="*/ 356 w 357"/>
                <a:gd name="T17" fmla="*/ 1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7">
                  <a:moveTo>
                    <a:pt x="356" y="178"/>
                  </a:moveTo>
                  <a:lnTo>
                    <a:pt x="356" y="178"/>
                  </a:lnTo>
                  <a:cubicBezTo>
                    <a:pt x="356" y="276"/>
                    <a:pt x="276" y="356"/>
                    <a:pt x="178" y="356"/>
                  </a:cubicBezTo>
                  <a:lnTo>
                    <a:pt x="178" y="356"/>
                  </a:lnTo>
                  <a:cubicBezTo>
                    <a:pt x="79" y="356"/>
                    <a:pt x="0" y="276"/>
                    <a:pt x="0" y="178"/>
                  </a:cubicBezTo>
                  <a:lnTo>
                    <a:pt x="0" y="178"/>
                  </a:lnTo>
                  <a:cubicBezTo>
                    <a:pt x="0" y="80"/>
                    <a:pt x="79" y="0"/>
                    <a:pt x="178" y="0"/>
                  </a:cubicBezTo>
                  <a:lnTo>
                    <a:pt x="178" y="0"/>
                  </a:lnTo>
                  <a:cubicBezTo>
                    <a:pt x="276" y="0"/>
                    <a:pt x="356" y="80"/>
                    <a:pt x="356" y="178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2" name="Freeform 124">
              <a:extLst>
                <a:ext uri="{FF2B5EF4-FFF2-40B4-BE49-F238E27FC236}">
                  <a16:creationId xmlns:a16="http://schemas.microsoft.com/office/drawing/2014/main" id="{BD01BDFC-6C18-C73D-D5CE-7899C5F0C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36214" y="4441061"/>
              <a:ext cx="818462" cy="373528"/>
            </a:xfrm>
            <a:custGeom>
              <a:avLst/>
              <a:gdLst>
                <a:gd name="T0" fmla="*/ 657 w 658"/>
                <a:gd name="T1" fmla="*/ 73 h 298"/>
                <a:gd name="T2" fmla="*/ 657 w 658"/>
                <a:gd name="T3" fmla="*/ 27 h 298"/>
                <a:gd name="T4" fmla="*/ 657 w 658"/>
                <a:gd name="T5" fmla="*/ 27 h 298"/>
                <a:gd name="T6" fmla="*/ 631 w 658"/>
                <a:gd name="T7" fmla="*/ 0 h 298"/>
                <a:gd name="T8" fmla="*/ 27 w 658"/>
                <a:gd name="T9" fmla="*/ 0 h 298"/>
                <a:gd name="T10" fmla="*/ 27 w 658"/>
                <a:gd name="T11" fmla="*/ 0 h 298"/>
                <a:gd name="T12" fmla="*/ 0 w 658"/>
                <a:gd name="T13" fmla="*/ 27 h 298"/>
                <a:gd name="T14" fmla="*/ 0 w 658"/>
                <a:gd name="T15" fmla="*/ 73 h 298"/>
                <a:gd name="T16" fmla="*/ 0 w 658"/>
                <a:gd name="T17" fmla="*/ 73 h 298"/>
                <a:gd name="T18" fmla="*/ 27 w 658"/>
                <a:gd name="T19" fmla="*/ 99 h 298"/>
                <a:gd name="T20" fmla="*/ 51 w 658"/>
                <a:gd name="T21" fmla="*/ 99 h 298"/>
                <a:gd name="T22" fmla="*/ 51 w 658"/>
                <a:gd name="T23" fmla="*/ 99 h 298"/>
                <a:gd name="T24" fmla="*/ 25 w 658"/>
                <a:gd name="T25" fmla="*/ 126 h 298"/>
                <a:gd name="T26" fmla="*/ 25 w 658"/>
                <a:gd name="T27" fmla="*/ 172 h 298"/>
                <a:gd name="T28" fmla="*/ 25 w 658"/>
                <a:gd name="T29" fmla="*/ 172 h 298"/>
                <a:gd name="T30" fmla="*/ 52 w 658"/>
                <a:gd name="T31" fmla="*/ 198 h 298"/>
                <a:gd name="T32" fmla="*/ 79 w 658"/>
                <a:gd name="T33" fmla="*/ 198 h 298"/>
                <a:gd name="T34" fmla="*/ 79 w 658"/>
                <a:gd name="T35" fmla="*/ 198 h 298"/>
                <a:gd name="T36" fmla="*/ 53 w 658"/>
                <a:gd name="T37" fmla="*/ 225 h 298"/>
                <a:gd name="T38" fmla="*/ 53 w 658"/>
                <a:gd name="T39" fmla="*/ 271 h 298"/>
                <a:gd name="T40" fmla="*/ 53 w 658"/>
                <a:gd name="T41" fmla="*/ 271 h 298"/>
                <a:gd name="T42" fmla="*/ 79 w 658"/>
                <a:gd name="T43" fmla="*/ 297 h 298"/>
                <a:gd name="T44" fmla="*/ 578 w 658"/>
                <a:gd name="T45" fmla="*/ 297 h 298"/>
                <a:gd name="T46" fmla="*/ 578 w 658"/>
                <a:gd name="T47" fmla="*/ 297 h 298"/>
                <a:gd name="T48" fmla="*/ 605 w 658"/>
                <a:gd name="T49" fmla="*/ 270 h 298"/>
                <a:gd name="T50" fmla="*/ 605 w 658"/>
                <a:gd name="T51" fmla="*/ 225 h 298"/>
                <a:gd name="T52" fmla="*/ 605 w 658"/>
                <a:gd name="T53" fmla="*/ 225 h 298"/>
                <a:gd name="T54" fmla="*/ 578 w 658"/>
                <a:gd name="T55" fmla="*/ 198 h 298"/>
                <a:gd name="T56" fmla="*/ 607 w 658"/>
                <a:gd name="T57" fmla="*/ 198 h 298"/>
                <a:gd name="T58" fmla="*/ 607 w 658"/>
                <a:gd name="T59" fmla="*/ 198 h 298"/>
                <a:gd name="T60" fmla="*/ 633 w 658"/>
                <a:gd name="T61" fmla="*/ 172 h 298"/>
                <a:gd name="T62" fmla="*/ 633 w 658"/>
                <a:gd name="T63" fmla="*/ 125 h 298"/>
                <a:gd name="T64" fmla="*/ 633 w 658"/>
                <a:gd name="T65" fmla="*/ 125 h 298"/>
                <a:gd name="T66" fmla="*/ 607 w 658"/>
                <a:gd name="T67" fmla="*/ 99 h 298"/>
                <a:gd name="T68" fmla="*/ 631 w 658"/>
                <a:gd name="T69" fmla="*/ 99 h 298"/>
                <a:gd name="T70" fmla="*/ 631 w 658"/>
                <a:gd name="T71" fmla="*/ 99 h 298"/>
                <a:gd name="T72" fmla="*/ 657 w 658"/>
                <a:gd name="T73" fmla="*/ 73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58" h="298">
                  <a:moveTo>
                    <a:pt x="657" y="73"/>
                  </a:moveTo>
                  <a:lnTo>
                    <a:pt x="657" y="27"/>
                  </a:lnTo>
                  <a:lnTo>
                    <a:pt x="657" y="27"/>
                  </a:lnTo>
                  <a:cubicBezTo>
                    <a:pt x="657" y="12"/>
                    <a:pt x="646" y="0"/>
                    <a:pt x="631" y="0"/>
                  </a:cubicBezTo>
                  <a:lnTo>
                    <a:pt x="27" y="0"/>
                  </a:lnTo>
                  <a:lnTo>
                    <a:pt x="27" y="0"/>
                  </a:lnTo>
                  <a:cubicBezTo>
                    <a:pt x="13" y="0"/>
                    <a:pt x="0" y="12"/>
                    <a:pt x="0" y="27"/>
                  </a:cubicBezTo>
                  <a:lnTo>
                    <a:pt x="0" y="73"/>
                  </a:lnTo>
                  <a:lnTo>
                    <a:pt x="0" y="73"/>
                  </a:lnTo>
                  <a:cubicBezTo>
                    <a:pt x="0" y="87"/>
                    <a:pt x="13" y="99"/>
                    <a:pt x="27" y="99"/>
                  </a:cubicBezTo>
                  <a:lnTo>
                    <a:pt x="51" y="99"/>
                  </a:lnTo>
                  <a:lnTo>
                    <a:pt x="51" y="99"/>
                  </a:lnTo>
                  <a:cubicBezTo>
                    <a:pt x="36" y="99"/>
                    <a:pt x="25" y="111"/>
                    <a:pt x="25" y="126"/>
                  </a:cubicBezTo>
                  <a:lnTo>
                    <a:pt x="25" y="172"/>
                  </a:lnTo>
                  <a:lnTo>
                    <a:pt x="25" y="172"/>
                  </a:lnTo>
                  <a:cubicBezTo>
                    <a:pt x="25" y="186"/>
                    <a:pt x="37" y="198"/>
                    <a:pt x="52" y="198"/>
                  </a:cubicBezTo>
                  <a:lnTo>
                    <a:pt x="79" y="198"/>
                  </a:lnTo>
                  <a:lnTo>
                    <a:pt x="79" y="198"/>
                  </a:lnTo>
                  <a:cubicBezTo>
                    <a:pt x="65" y="198"/>
                    <a:pt x="53" y="210"/>
                    <a:pt x="53" y="225"/>
                  </a:cubicBezTo>
                  <a:lnTo>
                    <a:pt x="53" y="271"/>
                  </a:lnTo>
                  <a:lnTo>
                    <a:pt x="53" y="271"/>
                  </a:lnTo>
                  <a:cubicBezTo>
                    <a:pt x="53" y="285"/>
                    <a:pt x="65" y="297"/>
                    <a:pt x="79" y="297"/>
                  </a:cubicBezTo>
                  <a:lnTo>
                    <a:pt x="578" y="297"/>
                  </a:lnTo>
                  <a:lnTo>
                    <a:pt x="578" y="297"/>
                  </a:lnTo>
                  <a:cubicBezTo>
                    <a:pt x="593" y="297"/>
                    <a:pt x="605" y="285"/>
                    <a:pt x="605" y="270"/>
                  </a:cubicBezTo>
                  <a:lnTo>
                    <a:pt x="605" y="225"/>
                  </a:lnTo>
                  <a:lnTo>
                    <a:pt x="605" y="225"/>
                  </a:lnTo>
                  <a:cubicBezTo>
                    <a:pt x="605" y="210"/>
                    <a:pt x="593" y="198"/>
                    <a:pt x="578" y="198"/>
                  </a:cubicBezTo>
                  <a:lnTo>
                    <a:pt x="607" y="198"/>
                  </a:lnTo>
                  <a:lnTo>
                    <a:pt x="607" y="198"/>
                  </a:lnTo>
                  <a:cubicBezTo>
                    <a:pt x="621" y="198"/>
                    <a:pt x="633" y="186"/>
                    <a:pt x="633" y="172"/>
                  </a:cubicBezTo>
                  <a:lnTo>
                    <a:pt x="633" y="125"/>
                  </a:lnTo>
                  <a:lnTo>
                    <a:pt x="633" y="125"/>
                  </a:lnTo>
                  <a:cubicBezTo>
                    <a:pt x="633" y="111"/>
                    <a:pt x="621" y="99"/>
                    <a:pt x="607" y="99"/>
                  </a:cubicBezTo>
                  <a:lnTo>
                    <a:pt x="631" y="99"/>
                  </a:lnTo>
                  <a:lnTo>
                    <a:pt x="631" y="99"/>
                  </a:lnTo>
                  <a:cubicBezTo>
                    <a:pt x="646" y="99"/>
                    <a:pt x="657" y="87"/>
                    <a:pt x="657" y="73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0D4672B3-65C7-6BB9-D032-067214BE1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95509" y="4556417"/>
              <a:ext cx="509606" cy="141446"/>
            </a:xfrm>
            <a:custGeom>
              <a:avLst/>
              <a:gdLst>
                <a:gd name="connsiteX0" fmla="*/ 9993 w 509606"/>
                <a:gd name="connsiteY0" fmla="*/ 120847 h 141446"/>
                <a:gd name="connsiteX1" fmla="*/ 499614 w 509606"/>
                <a:gd name="connsiteY1" fmla="*/ 120847 h 141446"/>
                <a:gd name="connsiteX2" fmla="*/ 509606 w 509606"/>
                <a:gd name="connsiteY2" fmla="*/ 130460 h 141446"/>
                <a:gd name="connsiteX3" fmla="*/ 499614 w 509606"/>
                <a:gd name="connsiteY3" fmla="*/ 141446 h 141446"/>
                <a:gd name="connsiteX4" fmla="*/ 9993 w 509606"/>
                <a:gd name="connsiteY4" fmla="*/ 141446 h 141446"/>
                <a:gd name="connsiteX5" fmla="*/ 0 w 509606"/>
                <a:gd name="connsiteY5" fmla="*/ 130460 h 141446"/>
                <a:gd name="connsiteX6" fmla="*/ 9993 w 509606"/>
                <a:gd name="connsiteY6" fmla="*/ 120847 h 141446"/>
                <a:gd name="connsiteX7" fmla="*/ 9993 w 509606"/>
                <a:gd name="connsiteY7" fmla="*/ 0 h 141446"/>
                <a:gd name="connsiteX8" fmla="*/ 499614 w 509606"/>
                <a:gd name="connsiteY8" fmla="*/ 0 h 141446"/>
                <a:gd name="connsiteX9" fmla="*/ 509606 w 509606"/>
                <a:gd name="connsiteY9" fmla="*/ 9613 h 141446"/>
                <a:gd name="connsiteX10" fmla="*/ 499614 w 509606"/>
                <a:gd name="connsiteY10" fmla="*/ 20599 h 141446"/>
                <a:gd name="connsiteX11" fmla="*/ 9993 w 509606"/>
                <a:gd name="connsiteY11" fmla="*/ 20599 h 141446"/>
                <a:gd name="connsiteX12" fmla="*/ 0 w 509606"/>
                <a:gd name="connsiteY12" fmla="*/ 9613 h 141446"/>
                <a:gd name="connsiteX13" fmla="*/ 9993 w 509606"/>
                <a:gd name="connsiteY13" fmla="*/ 0 h 14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9606" h="141446">
                  <a:moveTo>
                    <a:pt x="9993" y="120847"/>
                  </a:moveTo>
                  <a:lnTo>
                    <a:pt x="499614" y="120847"/>
                  </a:lnTo>
                  <a:cubicBezTo>
                    <a:pt x="505859" y="120847"/>
                    <a:pt x="509606" y="124967"/>
                    <a:pt x="509606" y="130460"/>
                  </a:cubicBezTo>
                  <a:cubicBezTo>
                    <a:pt x="509606" y="137326"/>
                    <a:pt x="505859" y="141446"/>
                    <a:pt x="499614" y="141446"/>
                  </a:cubicBezTo>
                  <a:lnTo>
                    <a:pt x="9993" y="141446"/>
                  </a:lnTo>
                  <a:cubicBezTo>
                    <a:pt x="3747" y="141446"/>
                    <a:pt x="0" y="137326"/>
                    <a:pt x="0" y="130460"/>
                  </a:cubicBezTo>
                  <a:cubicBezTo>
                    <a:pt x="0" y="124967"/>
                    <a:pt x="3747" y="120847"/>
                    <a:pt x="9993" y="120847"/>
                  </a:cubicBezTo>
                  <a:close/>
                  <a:moveTo>
                    <a:pt x="9993" y="0"/>
                  </a:moveTo>
                  <a:lnTo>
                    <a:pt x="499614" y="0"/>
                  </a:lnTo>
                  <a:cubicBezTo>
                    <a:pt x="505859" y="0"/>
                    <a:pt x="509606" y="4120"/>
                    <a:pt x="509606" y="9613"/>
                  </a:cubicBezTo>
                  <a:cubicBezTo>
                    <a:pt x="509606" y="15106"/>
                    <a:pt x="505859" y="20599"/>
                    <a:pt x="499614" y="20599"/>
                  </a:cubicBezTo>
                  <a:lnTo>
                    <a:pt x="9993" y="20599"/>
                  </a:lnTo>
                  <a:cubicBezTo>
                    <a:pt x="3747" y="20599"/>
                    <a:pt x="0" y="15106"/>
                    <a:pt x="0" y="9613"/>
                  </a:cubicBezTo>
                  <a:cubicBezTo>
                    <a:pt x="0" y="4120"/>
                    <a:pt x="3747" y="0"/>
                    <a:pt x="9993" y="0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599" dirty="0">
                <a:latin typeface="Lato Light" panose="020F0302020204030203" pitchFamily="34" charset="77"/>
              </a:endParaRPr>
            </a:p>
          </p:txBody>
        </p:sp>
      </p:grpSp>
      <p:grpSp>
        <p:nvGrpSpPr>
          <p:cNvPr id="40" name="Grupo 39">
            <a:extLst>
              <a:ext uri="{FF2B5EF4-FFF2-40B4-BE49-F238E27FC236}">
                <a16:creationId xmlns:a16="http://schemas.microsoft.com/office/drawing/2014/main" id="{1D75C901-B74C-DB0E-5E72-435A32E81439}"/>
              </a:ext>
            </a:extLst>
          </p:cNvPr>
          <p:cNvGrpSpPr/>
          <p:nvPr/>
        </p:nvGrpSpPr>
        <p:grpSpPr>
          <a:xfrm>
            <a:off x="10201898" y="12750915"/>
            <a:ext cx="12654927" cy="156118"/>
            <a:chOff x="10201898" y="12036573"/>
            <a:chExt cx="12654927" cy="156118"/>
          </a:xfrm>
        </p:grpSpPr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ABC31C7F-B1A2-807C-7F67-08B587952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01898" y="12192691"/>
              <a:ext cx="12654927" cy="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EA6C1F93-712A-F1C2-7EBE-FEA2A27A9C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07050" y="12036573"/>
              <a:ext cx="10749775" cy="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upo 37">
            <a:extLst>
              <a:ext uri="{FF2B5EF4-FFF2-40B4-BE49-F238E27FC236}">
                <a16:creationId xmlns:a16="http://schemas.microsoft.com/office/drawing/2014/main" id="{D6513AB1-7635-E17A-1792-297A5EE2C744}"/>
              </a:ext>
            </a:extLst>
          </p:cNvPr>
          <p:cNvGrpSpPr/>
          <p:nvPr/>
        </p:nvGrpSpPr>
        <p:grpSpPr>
          <a:xfrm>
            <a:off x="8082255" y="10438382"/>
            <a:ext cx="4692729" cy="1298439"/>
            <a:chOff x="5904779" y="9121137"/>
            <a:chExt cx="7305752" cy="2021441"/>
          </a:xfrm>
        </p:grpSpPr>
        <p:grpSp>
          <p:nvGrpSpPr>
            <p:cNvPr id="16" name="Group 14">
              <a:extLst>
                <a:ext uri="{FF2B5EF4-FFF2-40B4-BE49-F238E27FC236}">
                  <a16:creationId xmlns:a16="http://schemas.microsoft.com/office/drawing/2014/main" id="{0FF04AA3-F7DC-F9FE-CFF0-C2305BCCCF1B}"/>
                </a:ext>
              </a:extLst>
            </p:cNvPr>
            <p:cNvGrpSpPr/>
            <p:nvPr/>
          </p:nvGrpSpPr>
          <p:grpSpPr>
            <a:xfrm>
              <a:off x="5904779" y="10142845"/>
              <a:ext cx="7305752" cy="999733"/>
              <a:chOff x="5904779" y="10142845"/>
              <a:chExt cx="7305752" cy="999733"/>
            </a:xfrm>
          </p:grpSpPr>
          <p:sp>
            <p:nvSpPr>
              <p:cNvPr id="17" name="Freeform 26">
                <a:extLst>
                  <a:ext uri="{FF2B5EF4-FFF2-40B4-BE49-F238E27FC236}">
                    <a16:creationId xmlns:a16="http://schemas.microsoft.com/office/drawing/2014/main" id="{D750DE2C-2B3F-16CC-0845-64FACB5C3A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7" y="10241717"/>
                <a:ext cx="3218925" cy="725082"/>
              </a:xfrm>
              <a:custGeom>
                <a:avLst/>
                <a:gdLst>
                  <a:gd name="T0" fmla="*/ 2461 w 2582"/>
                  <a:gd name="T1" fmla="*/ 581 h 582"/>
                  <a:gd name="T2" fmla="*/ 2461 w 2582"/>
                  <a:gd name="T3" fmla="*/ 581 h 582"/>
                  <a:gd name="T4" fmla="*/ 2521 w 2582"/>
                  <a:gd name="T5" fmla="*/ 94 h 582"/>
                  <a:gd name="T6" fmla="*/ 2581 w 2582"/>
                  <a:gd name="T7" fmla="*/ 96 h 582"/>
                  <a:gd name="T8" fmla="*/ 2578 w 2582"/>
                  <a:gd name="T9" fmla="*/ 34 h 582"/>
                  <a:gd name="T10" fmla="*/ 107 w 2582"/>
                  <a:gd name="T11" fmla="*/ 0 h 582"/>
                  <a:gd name="T12" fmla="*/ 107 w 2582"/>
                  <a:gd name="T13" fmla="*/ 0 h 582"/>
                  <a:gd name="T14" fmla="*/ 83 w 2582"/>
                  <a:gd name="T15" fmla="*/ 549 h 582"/>
                  <a:gd name="T16" fmla="*/ 111 w 2582"/>
                  <a:gd name="T17" fmla="*/ 549 h 582"/>
                  <a:gd name="T18" fmla="*/ 2461 w 2582"/>
                  <a:gd name="T19" fmla="*/ 581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82" h="582">
                    <a:moveTo>
                      <a:pt x="2461" y="581"/>
                    </a:moveTo>
                    <a:lnTo>
                      <a:pt x="2461" y="581"/>
                    </a:lnTo>
                    <a:cubicBezTo>
                      <a:pt x="2381" y="263"/>
                      <a:pt x="2521" y="94"/>
                      <a:pt x="2521" y="94"/>
                    </a:cubicBezTo>
                    <a:lnTo>
                      <a:pt x="2581" y="96"/>
                    </a:lnTo>
                    <a:lnTo>
                      <a:pt x="2578" y="34"/>
                    </a:lnTo>
                    <a:lnTo>
                      <a:pt x="107" y="0"/>
                    </a:lnTo>
                    <a:lnTo>
                      <a:pt x="107" y="0"/>
                    </a:lnTo>
                    <a:cubicBezTo>
                      <a:pt x="0" y="257"/>
                      <a:pt x="37" y="442"/>
                      <a:pt x="83" y="549"/>
                    </a:cubicBezTo>
                    <a:lnTo>
                      <a:pt x="111" y="549"/>
                    </a:lnTo>
                    <a:lnTo>
                      <a:pt x="2461" y="58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8" name="Freeform 27">
                <a:extLst>
                  <a:ext uri="{FF2B5EF4-FFF2-40B4-BE49-F238E27FC236}">
                    <a16:creationId xmlns:a16="http://schemas.microsoft.com/office/drawing/2014/main" id="{95F2C140-BB9D-619D-F8BA-5F23F60AF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01732" y="10357072"/>
                <a:ext cx="3334280" cy="653671"/>
              </a:xfrm>
              <a:custGeom>
                <a:avLst/>
                <a:gdLst>
                  <a:gd name="T0" fmla="*/ 149 w 2676"/>
                  <a:gd name="T1" fmla="*/ 0 h 524"/>
                  <a:gd name="T2" fmla="*/ 149 w 2676"/>
                  <a:gd name="T3" fmla="*/ 0 h 524"/>
                  <a:gd name="T4" fmla="*/ 98 w 2676"/>
                  <a:gd name="T5" fmla="*/ 517 h 524"/>
                  <a:gd name="T6" fmla="*/ 2583 w 2676"/>
                  <a:gd name="T7" fmla="*/ 523 h 524"/>
                  <a:gd name="T8" fmla="*/ 2583 w 2676"/>
                  <a:gd name="T9" fmla="*/ 523 h 524"/>
                  <a:gd name="T10" fmla="*/ 2675 w 2676"/>
                  <a:gd name="T11" fmla="*/ 50 h 524"/>
                  <a:gd name="T12" fmla="*/ 149 w 2676"/>
                  <a:gd name="T13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76" h="524">
                    <a:moveTo>
                      <a:pt x="149" y="0"/>
                    </a:moveTo>
                    <a:lnTo>
                      <a:pt x="149" y="0"/>
                    </a:lnTo>
                    <a:cubicBezTo>
                      <a:pt x="149" y="0"/>
                      <a:pt x="0" y="180"/>
                      <a:pt x="98" y="517"/>
                    </a:cubicBezTo>
                    <a:lnTo>
                      <a:pt x="2583" y="523"/>
                    </a:lnTo>
                    <a:lnTo>
                      <a:pt x="2583" y="523"/>
                    </a:lnTo>
                    <a:cubicBezTo>
                      <a:pt x="2583" y="523"/>
                      <a:pt x="2532" y="279"/>
                      <a:pt x="2675" y="50"/>
                    </a:cubicBezTo>
                    <a:lnTo>
                      <a:pt x="149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19" name="Freeform 28">
                <a:extLst>
                  <a:ext uri="{FF2B5EF4-FFF2-40B4-BE49-F238E27FC236}">
                    <a16:creationId xmlns:a16="http://schemas.microsoft.com/office/drawing/2014/main" id="{3DEF415B-9242-D89B-B786-972686245C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01732" y="10357072"/>
                <a:ext cx="3334280" cy="653671"/>
              </a:xfrm>
              <a:custGeom>
                <a:avLst/>
                <a:gdLst>
                  <a:gd name="T0" fmla="*/ 149 w 2676"/>
                  <a:gd name="T1" fmla="*/ 0 h 524"/>
                  <a:gd name="T2" fmla="*/ 149 w 2676"/>
                  <a:gd name="T3" fmla="*/ 0 h 524"/>
                  <a:gd name="T4" fmla="*/ 98 w 2676"/>
                  <a:gd name="T5" fmla="*/ 517 h 524"/>
                  <a:gd name="T6" fmla="*/ 2583 w 2676"/>
                  <a:gd name="T7" fmla="*/ 523 h 524"/>
                  <a:gd name="T8" fmla="*/ 2583 w 2676"/>
                  <a:gd name="T9" fmla="*/ 523 h 524"/>
                  <a:gd name="T10" fmla="*/ 2675 w 2676"/>
                  <a:gd name="T11" fmla="*/ 50 h 524"/>
                  <a:gd name="T12" fmla="*/ 149 w 2676"/>
                  <a:gd name="T13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76" h="524">
                    <a:moveTo>
                      <a:pt x="149" y="0"/>
                    </a:moveTo>
                    <a:lnTo>
                      <a:pt x="149" y="0"/>
                    </a:lnTo>
                    <a:cubicBezTo>
                      <a:pt x="149" y="0"/>
                      <a:pt x="0" y="180"/>
                      <a:pt x="98" y="517"/>
                    </a:cubicBezTo>
                    <a:lnTo>
                      <a:pt x="2583" y="523"/>
                    </a:lnTo>
                    <a:lnTo>
                      <a:pt x="2583" y="523"/>
                    </a:lnTo>
                    <a:cubicBezTo>
                      <a:pt x="2583" y="523"/>
                      <a:pt x="2532" y="279"/>
                      <a:pt x="2675" y="50"/>
                    </a:cubicBezTo>
                    <a:lnTo>
                      <a:pt x="149" y="0"/>
                    </a:lnTo>
                  </a:path>
                </a:pathLst>
              </a:custGeom>
              <a:solidFill>
                <a:schemeClr val="accent3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0" name="Freeform 29">
                <a:extLst>
                  <a:ext uri="{FF2B5EF4-FFF2-40B4-BE49-F238E27FC236}">
                    <a16:creationId xmlns:a16="http://schemas.microsoft.com/office/drawing/2014/main" id="{0FF58CD8-0B6E-CECC-A144-47A6F2CBE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0416" y="10142845"/>
                <a:ext cx="6256581" cy="280146"/>
              </a:xfrm>
              <a:custGeom>
                <a:avLst/>
                <a:gdLst>
                  <a:gd name="T0" fmla="*/ 133 w 5022"/>
                  <a:gd name="T1" fmla="*/ 135 h 223"/>
                  <a:gd name="T2" fmla="*/ 5013 w 5022"/>
                  <a:gd name="T3" fmla="*/ 222 h 223"/>
                  <a:gd name="T4" fmla="*/ 5013 w 5022"/>
                  <a:gd name="T5" fmla="*/ 222 h 223"/>
                  <a:gd name="T6" fmla="*/ 4991 w 5022"/>
                  <a:gd name="T7" fmla="*/ 78 h 223"/>
                  <a:gd name="T8" fmla="*/ 4991 w 5022"/>
                  <a:gd name="T9" fmla="*/ 78 h 223"/>
                  <a:gd name="T10" fmla="*/ 131 w 5022"/>
                  <a:gd name="T11" fmla="*/ 0 h 223"/>
                  <a:gd name="T12" fmla="*/ 131 w 5022"/>
                  <a:gd name="T13" fmla="*/ 0 h 223"/>
                  <a:gd name="T14" fmla="*/ 133 w 5022"/>
                  <a:gd name="T15" fmla="*/ 135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22" h="223">
                    <a:moveTo>
                      <a:pt x="133" y="135"/>
                    </a:moveTo>
                    <a:lnTo>
                      <a:pt x="5013" y="222"/>
                    </a:lnTo>
                    <a:lnTo>
                      <a:pt x="5013" y="222"/>
                    </a:lnTo>
                    <a:cubicBezTo>
                      <a:pt x="5013" y="222"/>
                      <a:pt x="5021" y="95"/>
                      <a:pt x="4991" y="78"/>
                    </a:cubicBezTo>
                    <a:lnTo>
                      <a:pt x="4991" y="78"/>
                    </a:lnTo>
                    <a:cubicBezTo>
                      <a:pt x="4960" y="60"/>
                      <a:pt x="131" y="0"/>
                      <a:pt x="131" y="0"/>
                    </a:cubicBezTo>
                    <a:lnTo>
                      <a:pt x="131" y="0"/>
                    </a:lnTo>
                    <a:cubicBezTo>
                      <a:pt x="131" y="0"/>
                      <a:pt x="0" y="94"/>
                      <a:pt x="133" y="135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1" name="Freeform 30">
                <a:extLst>
                  <a:ext uri="{FF2B5EF4-FFF2-40B4-BE49-F238E27FC236}">
                    <a16:creationId xmlns:a16="http://schemas.microsoft.com/office/drawing/2014/main" id="{F8FE8F19-D0B7-6110-46F0-4CCFE4334C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0416" y="10142845"/>
                <a:ext cx="6256581" cy="280146"/>
              </a:xfrm>
              <a:custGeom>
                <a:avLst/>
                <a:gdLst>
                  <a:gd name="T0" fmla="*/ 133 w 5022"/>
                  <a:gd name="T1" fmla="*/ 135 h 223"/>
                  <a:gd name="T2" fmla="*/ 5013 w 5022"/>
                  <a:gd name="T3" fmla="*/ 222 h 223"/>
                  <a:gd name="T4" fmla="*/ 5013 w 5022"/>
                  <a:gd name="T5" fmla="*/ 222 h 223"/>
                  <a:gd name="T6" fmla="*/ 4991 w 5022"/>
                  <a:gd name="T7" fmla="*/ 78 h 223"/>
                  <a:gd name="T8" fmla="*/ 4991 w 5022"/>
                  <a:gd name="T9" fmla="*/ 78 h 223"/>
                  <a:gd name="T10" fmla="*/ 131 w 5022"/>
                  <a:gd name="T11" fmla="*/ 0 h 223"/>
                  <a:gd name="T12" fmla="*/ 131 w 5022"/>
                  <a:gd name="T13" fmla="*/ 0 h 223"/>
                  <a:gd name="T14" fmla="*/ 133 w 5022"/>
                  <a:gd name="T15" fmla="*/ 135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22" h="223">
                    <a:moveTo>
                      <a:pt x="133" y="135"/>
                    </a:moveTo>
                    <a:lnTo>
                      <a:pt x="5013" y="222"/>
                    </a:lnTo>
                    <a:lnTo>
                      <a:pt x="5013" y="222"/>
                    </a:lnTo>
                    <a:cubicBezTo>
                      <a:pt x="5013" y="222"/>
                      <a:pt x="5021" y="95"/>
                      <a:pt x="4991" y="78"/>
                    </a:cubicBezTo>
                    <a:lnTo>
                      <a:pt x="4991" y="78"/>
                    </a:lnTo>
                    <a:cubicBezTo>
                      <a:pt x="4960" y="60"/>
                      <a:pt x="131" y="0"/>
                      <a:pt x="131" y="0"/>
                    </a:cubicBezTo>
                    <a:lnTo>
                      <a:pt x="131" y="0"/>
                    </a:lnTo>
                    <a:cubicBezTo>
                      <a:pt x="131" y="0"/>
                      <a:pt x="0" y="94"/>
                      <a:pt x="133" y="135"/>
                    </a:cubicBezTo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2" name="Freeform 84">
                <a:extLst>
                  <a:ext uri="{FF2B5EF4-FFF2-40B4-BE49-F238E27FC236}">
                    <a16:creationId xmlns:a16="http://schemas.microsoft.com/office/drawing/2014/main" id="{D0A52199-56A2-78B8-1FB4-EA61C5EA9E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7087" y="10543836"/>
                <a:ext cx="3073717" cy="322838"/>
              </a:xfrm>
              <a:custGeom>
                <a:avLst/>
                <a:gdLst>
                  <a:gd name="connsiteX0" fmla="*/ 1550771 w 3073717"/>
                  <a:gd name="connsiteY0" fmla="*/ 252683 h 322838"/>
                  <a:gd name="connsiteX1" fmla="*/ 1552019 w 3073717"/>
                  <a:gd name="connsiteY1" fmla="*/ 252683 h 322838"/>
                  <a:gd name="connsiteX2" fmla="*/ 3001716 w 3073717"/>
                  <a:gd name="connsiteY2" fmla="*/ 275233 h 322838"/>
                  <a:gd name="connsiteX3" fmla="*/ 3025420 w 3073717"/>
                  <a:gd name="connsiteY3" fmla="*/ 299036 h 322838"/>
                  <a:gd name="connsiteX4" fmla="*/ 3000469 w 3073717"/>
                  <a:gd name="connsiteY4" fmla="*/ 322838 h 322838"/>
                  <a:gd name="connsiteX5" fmla="*/ 1550771 w 3073717"/>
                  <a:gd name="connsiteY5" fmla="*/ 300288 h 322838"/>
                  <a:gd name="connsiteX6" fmla="*/ 1527067 w 3073717"/>
                  <a:gd name="connsiteY6" fmla="*/ 276486 h 322838"/>
                  <a:gd name="connsiteX7" fmla="*/ 1550771 w 3073717"/>
                  <a:gd name="connsiteY7" fmla="*/ 252683 h 322838"/>
                  <a:gd name="connsiteX8" fmla="*/ 23704 w 3073717"/>
                  <a:gd name="connsiteY8" fmla="*/ 225213 h 322838"/>
                  <a:gd name="connsiteX9" fmla="*/ 1106615 w 3073717"/>
                  <a:gd name="connsiteY9" fmla="*/ 244389 h 322838"/>
                  <a:gd name="connsiteX10" fmla="*/ 1130319 w 3073717"/>
                  <a:gd name="connsiteY10" fmla="*/ 268359 h 322838"/>
                  <a:gd name="connsiteX11" fmla="*/ 1105367 w 3073717"/>
                  <a:gd name="connsiteY11" fmla="*/ 289932 h 322838"/>
                  <a:gd name="connsiteX12" fmla="*/ 23704 w 3073717"/>
                  <a:gd name="connsiteY12" fmla="*/ 270756 h 322838"/>
                  <a:gd name="connsiteX13" fmla="*/ 0 w 3073717"/>
                  <a:gd name="connsiteY13" fmla="*/ 247984 h 322838"/>
                  <a:gd name="connsiteX14" fmla="*/ 23704 w 3073717"/>
                  <a:gd name="connsiteY14" fmla="*/ 225213 h 322838"/>
                  <a:gd name="connsiteX15" fmla="*/ 641386 w 3073717"/>
                  <a:gd name="connsiteY15" fmla="*/ 0 h 322838"/>
                  <a:gd name="connsiteX16" fmla="*/ 3051184 w 3073717"/>
                  <a:gd name="connsiteY16" fmla="*/ 54668 h 322838"/>
                  <a:gd name="connsiteX17" fmla="*/ 3073612 w 3073717"/>
                  <a:gd name="connsiteY17" fmla="*/ 79517 h 322838"/>
                  <a:gd name="connsiteX18" fmla="*/ 3051184 w 3073717"/>
                  <a:gd name="connsiteY18" fmla="*/ 103124 h 322838"/>
                  <a:gd name="connsiteX19" fmla="*/ 3049938 w 3073717"/>
                  <a:gd name="connsiteY19" fmla="*/ 103124 h 322838"/>
                  <a:gd name="connsiteX20" fmla="*/ 638894 w 3073717"/>
                  <a:gd name="connsiteY20" fmla="*/ 48456 h 322838"/>
                  <a:gd name="connsiteX21" fmla="*/ 616466 w 3073717"/>
                  <a:gd name="connsiteY21" fmla="*/ 23607 h 322838"/>
                  <a:gd name="connsiteX22" fmla="*/ 641386 w 3073717"/>
                  <a:gd name="connsiteY22" fmla="*/ 0 h 322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073717" h="322838">
                    <a:moveTo>
                      <a:pt x="1550771" y="252683"/>
                    </a:moveTo>
                    <a:lnTo>
                      <a:pt x="1552019" y="252683"/>
                    </a:lnTo>
                    <a:lnTo>
                      <a:pt x="3001716" y="275233"/>
                    </a:lnTo>
                    <a:cubicBezTo>
                      <a:pt x="3015440" y="275233"/>
                      <a:pt x="3025420" y="285255"/>
                      <a:pt x="3025420" y="299036"/>
                    </a:cubicBezTo>
                    <a:cubicBezTo>
                      <a:pt x="3025420" y="312816"/>
                      <a:pt x="3014192" y="322838"/>
                      <a:pt x="3000469" y="322838"/>
                    </a:cubicBezTo>
                    <a:lnTo>
                      <a:pt x="1550771" y="300288"/>
                    </a:lnTo>
                    <a:cubicBezTo>
                      <a:pt x="1537048" y="299036"/>
                      <a:pt x="1527067" y="289013"/>
                      <a:pt x="1527067" y="276486"/>
                    </a:cubicBezTo>
                    <a:cubicBezTo>
                      <a:pt x="1527067" y="262705"/>
                      <a:pt x="1538295" y="252683"/>
                      <a:pt x="1550771" y="252683"/>
                    </a:cubicBezTo>
                    <a:close/>
                    <a:moveTo>
                      <a:pt x="23704" y="225213"/>
                    </a:moveTo>
                    <a:lnTo>
                      <a:pt x="1106615" y="244389"/>
                    </a:lnTo>
                    <a:cubicBezTo>
                      <a:pt x="1119091" y="244389"/>
                      <a:pt x="1130319" y="255175"/>
                      <a:pt x="1130319" y="268359"/>
                    </a:cubicBezTo>
                    <a:cubicBezTo>
                      <a:pt x="1129072" y="280344"/>
                      <a:pt x="1119091" y="289932"/>
                      <a:pt x="1105367" y="289932"/>
                    </a:cubicBezTo>
                    <a:lnTo>
                      <a:pt x="23704" y="270756"/>
                    </a:lnTo>
                    <a:cubicBezTo>
                      <a:pt x="9981" y="270756"/>
                      <a:pt x="0" y="259969"/>
                      <a:pt x="0" y="247984"/>
                    </a:cubicBezTo>
                    <a:cubicBezTo>
                      <a:pt x="0" y="234801"/>
                      <a:pt x="9981" y="225213"/>
                      <a:pt x="23704" y="225213"/>
                    </a:cubicBezTo>
                    <a:close/>
                    <a:moveTo>
                      <a:pt x="641386" y="0"/>
                    </a:moveTo>
                    <a:lnTo>
                      <a:pt x="3051184" y="54668"/>
                    </a:lnTo>
                    <a:cubicBezTo>
                      <a:pt x="3064890" y="54668"/>
                      <a:pt x="3074858" y="65850"/>
                      <a:pt x="3073612" y="79517"/>
                    </a:cubicBezTo>
                    <a:cubicBezTo>
                      <a:pt x="3073612" y="91941"/>
                      <a:pt x="3063644" y="103124"/>
                      <a:pt x="3051184" y="103124"/>
                    </a:cubicBezTo>
                    <a:cubicBezTo>
                      <a:pt x="3051184" y="103124"/>
                      <a:pt x="3051184" y="103124"/>
                      <a:pt x="3049938" y="103124"/>
                    </a:cubicBezTo>
                    <a:lnTo>
                      <a:pt x="638894" y="48456"/>
                    </a:lnTo>
                    <a:cubicBezTo>
                      <a:pt x="626434" y="47213"/>
                      <a:pt x="615220" y="37274"/>
                      <a:pt x="616466" y="23607"/>
                    </a:cubicBezTo>
                    <a:cubicBezTo>
                      <a:pt x="616466" y="9940"/>
                      <a:pt x="627680" y="0"/>
                      <a:pt x="641386" y="0"/>
                    </a:cubicBezTo>
                    <a:close/>
                  </a:path>
                </a:pathLst>
              </a:custGeom>
              <a:solidFill>
                <a:schemeClr val="accent4">
                  <a:alpha val="2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3" name="Freeform 85">
                <a:extLst>
                  <a:ext uri="{FF2B5EF4-FFF2-40B4-BE49-F238E27FC236}">
                    <a16:creationId xmlns:a16="http://schemas.microsoft.com/office/drawing/2014/main" id="{25D87F9F-DF25-08FC-64F8-ACAFA2A2EB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4122" y="10413497"/>
                <a:ext cx="2782363" cy="442199"/>
              </a:xfrm>
              <a:custGeom>
                <a:avLst/>
                <a:gdLst>
                  <a:gd name="connsiteX0" fmla="*/ 2777660 w 2782363"/>
                  <a:gd name="connsiteY0" fmla="*/ 55920 h 442199"/>
                  <a:gd name="connsiteX1" fmla="*/ 2781368 w 2782363"/>
                  <a:gd name="connsiteY1" fmla="*/ 68341 h 442199"/>
                  <a:gd name="connsiteX2" fmla="*/ 2760358 w 2782363"/>
                  <a:gd name="connsiteY2" fmla="*/ 428536 h 442199"/>
                  <a:gd name="connsiteX3" fmla="*/ 2754178 w 2782363"/>
                  <a:gd name="connsiteY3" fmla="*/ 442199 h 442199"/>
                  <a:gd name="connsiteX4" fmla="*/ 2750470 w 2782363"/>
                  <a:gd name="connsiteY4" fmla="*/ 442199 h 442199"/>
                  <a:gd name="connsiteX5" fmla="*/ 2743055 w 2782363"/>
                  <a:gd name="connsiteY5" fmla="*/ 435989 h 442199"/>
                  <a:gd name="connsiteX6" fmla="*/ 2764065 w 2782363"/>
                  <a:gd name="connsiteY6" fmla="*/ 59646 h 442199"/>
                  <a:gd name="connsiteX7" fmla="*/ 2777660 w 2782363"/>
                  <a:gd name="connsiteY7" fmla="*/ 55920 h 442199"/>
                  <a:gd name="connsiteX8" fmla="*/ 49640 w 2782363"/>
                  <a:gd name="connsiteY8" fmla="*/ 537 h 442199"/>
                  <a:gd name="connsiteX9" fmla="*/ 57364 w 2782363"/>
                  <a:gd name="connsiteY9" fmla="*/ 1006 h 442199"/>
                  <a:gd name="connsiteX10" fmla="*/ 61072 w 2782363"/>
                  <a:gd name="connsiteY10" fmla="*/ 14755 h 442199"/>
                  <a:gd name="connsiteX11" fmla="*/ 62308 w 2782363"/>
                  <a:gd name="connsiteY11" fmla="*/ 402229 h 442199"/>
                  <a:gd name="connsiteX12" fmla="*/ 57364 w 2782363"/>
                  <a:gd name="connsiteY12" fmla="*/ 414728 h 442199"/>
                  <a:gd name="connsiteX13" fmla="*/ 53657 w 2782363"/>
                  <a:gd name="connsiteY13" fmla="*/ 414728 h 442199"/>
                  <a:gd name="connsiteX14" fmla="*/ 45005 w 2782363"/>
                  <a:gd name="connsiteY14" fmla="*/ 408479 h 442199"/>
                  <a:gd name="connsiteX15" fmla="*/ 43769 w 2782363"/>
                  <a:gd name="connsiteY15" fmla="*/ 4756 h 442199"/>
                  <a:gd name="connsiteX16" fmla="*/ 49640 w 2782363"/>
                  <a:gd name="connsiteY16" fmla="*/ 537 h 442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782363" h="442199">
                    <a:moveTo>
                      <a:pt x="2777660" y="55920"/>
                    </a:moveTo>
                    <a:cubicBezTo>
                      <a:pt x="2781368" y="58404"/>
                      <a:pt x="2783840" y="63372"/>
                      <a:pt x="2781368" y="68341"/>
                    </a:cubicBezTo>
                    <a:cubicBezTo>
                      <a:pt x="2705977" y="212419"/>
                      <a:pt x="2728223" y="344077"/>
                      <a:pt x="2760358" y="428536"/>
                    </a:cubicBezTo>
                    <a:cubicBezTo>
                      <a:pt x="2761593" y="434747"/>
                      <a:pt x="2759122" y="439715"/>
                      <a:pt x="2754178" y="442199"/>
                    </a:cubicBezTo>
                    <a:cubicBezTo>
                      <a:pt x="2752942" y="442199"/>
                      <a:pt x="2752942" y="442199"/>
                      <a:pt x="2750470" y="442199"/>
                    </a:cubicBezTo>
                    <a:cubicBezTo>
                      <a:pt x="2746762" y="442199"/>
                      <a:pt x="2744290" y="439715"/>
                      <a:pt x="2743055" y="435989"/>
                    </a:cubicBezTo>
                    <a:cubicBezTo>
                      <a:pt x="2708449" y="347803"/>
                      <a:pt x="2686202" y="209935"/>
                      <a:pt x="2764065" y="59646"/>
                    </a:cubicBezTo>
                    <a:cubicBezTo>
                      <a:pt x="2766537" y="54678"/>
                      <a:pt x="2772717" y="53436"/>
                      <a:pt x="2777660" y="55920"/>
                    </a:cubicBezTo>
                    <a:close/>
                    <a:moveTo>
                      <a:pt x="49640" y="537"/>
                    </a:moveTo>
                    <a:cubicBezTo>
                      <a:pt x="52112" y="-244"/>
                      <a:pt x="54893" y="-244"/>
                      <a:pt x="57364" y="1006"/>
                    </a:cubicBezTo>
                    <a:cubicBezTo>
                      <a:pt x="61072" y="3506"/>
                      <a:pt x="63544" y="9755"/>
                      <a:pt x="61072" y="14755"/>
                    </a:cubicBezTo>
                    <a:cubicBezTo>
                      <a:pt x="-13083" y="149746"/>
                      <a:pt x="26466" y="300986"/>
                      <a:pt x="62308" y="402229"/>
                    </a:cubicBezTo>
                    <a:cubicBezTo>
                      <a:pt x="64780" y="405979"/>
                      <a:pt x="61072" y="410978"/>
                      <a:pt x="57364" y="414728"/>
                    </a:cubicBezTo>
                    <a:cubicBezTo>
                      <a:pt x="54892" y="414728"/>
                      <a:pt x="54892" y="414728"/>
                      <a:pt x="53657" y="414728"/>
                    </a:cubicBezTo>
                    <a:cubicBezTo>
                      <a:pt x="49949" y="414728"/>
                      <a:pt x="46241" y="410978"/>
                      <a:pt x="45005" y="408479"/>
                    </a:cubicBezTo>
                    <a:cubicBezTo>
                      <a:pt x="6691" y="303486"/>
                      <a:pt x="-32858" y="148496"/>
                      <a:pt x="43769" y="4756"/>
                    </a:cubicBezTo>
                    <a:cubicBezTo>
                      <a:pt x="45005" y="2881"/>
                      <a:pt x="47168" y="1319"/>
                      <a:pt x="49640" y="53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795001C4-8AA5-24C9-0900-B2DE8364AF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0841" y="10922856"/>
                <a:ext cx="6113760" cy="203244"/>
              </a:xfrm>
              <a:custGeom>
                <a:avLst/>
                <a:gdLst>
                  <a:gd name="T0" fmla="*/ 2378 w 4908"/>
                  <a:gd name="T1" fmla="*/ 32 h 164"/>
                  <a:gd name="T2" fmla="*/ 28 w 4908"/>
                  <a:gd name="T3" fmla="*/ 0 h 164"/>
                  <a:gd name="T4" fmla="*/ 0 w 4908"/>
                  <a:gd name="T5" fmla="*/ 0 h 164"/>
                  <a:gd name="T6" fmla="*/ 0 w 4908"/>
                  <a:gd name="T7" fmla="*/ 0 h 164"/>
                  <a:gd name="T8" fmla="*/ 65 w 4908"/>
                  <a:gd name="T9" fmla="*/ 106 h 164"/>
                  <a:gd name="T10" fmla="*/ 2526 w 4908"/>
                  <a:gd name="T11" fmla="*/ 135 h 164"/>
                  <a:gd name="T12" fmla="*/ 4907 w 4908"/>
                  <a:gd name="T13" fmla="*/ 163 h 164"/>
                  <a:gd name="T14" fmla="*/ 4907 w 4908"/>
                  <a:gd name="T15" fmla="*/ 68 h 164"/>
                  <a:gd name="T16" fmla="*/ 2378 w 4908"/>
                  <a:gd name="T17" fmla="*/ 32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8" h="164">
                    <a:moveTo>
                      <a:pt x="2378" y="32"/>
                    </a:moveTo>
                    <a:lnTo>
                      <a:pt x="28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31" y="70"/>
                      <a:pt x="65" y="106"/>
                      <a:pt x="65" y="106"/>
                    </a:cubicBezTo>
                    <a:lnTo>
                      <a:pt x="2526" y="135"/>
                    </a:lnTo>
                    <a:lnTo>
                      <a:pt x="4907" y="163"/>
                    </a:lnTo>
                    <a:lnTo>
                      <a:pt x="4907" y="68"/>
                    </a:lnTo>
                    <a:lnTo>
                      <a:pt x="2378" y="32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5" name="Freeform 37">
                <a:extLst>
                  <a:ext uri="{FF2B5EF4-FFF2-40B4-BE49-F238E27FC236}">
                    <a16:creationId xmlns:a16="http://schemas.microsoft.com/office/drawing/2014/main" id="{785CE51D-DFF1-B34E-8829-362D0E8303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0841" y="10922856"/>
                <a:ext cx="6113760" cy="203244"/>
              </a:xfrm>
              <a:custGeom>
                <a:avLst/>
                <a:gdLst>
                  <a:gd name="T0" fmla="*/ 2378 w 4908"/>
                  <a:gd name="T1" fmla="*/ 32 h 164"/>
                  <a:gd name="T2" fmla="*/ 28 w 4908"/>
                  <a:gd name="T3" fmla="*/ 0 h 164"/>
                  <a:gd name="T4" fmla="*/ 0 w 4908"/>
                  <a:gd name="T5" fmla="*/ 0 h 164"/>
                  <a:gd name="T6" fmla="*/ 0 w 4908"/>
                  <a:gd name="T7" fmla="*/ 0 h 164"/>
                  <a:gd name="T8" fmla="*/ 65 w 4908"/>
                  <a:gd name="T9" fmla="*/ 106 h 164"/>
                  <a:gd name="T10" fmla="*/ 2526 w 4908"/>
                  <a:gd name="T11" fmla="*/ 135 h 164"/>
                  <a:gd name="T12" fmla="*/ 4907 w 4908"/>
                  <a:gd name="T13" fmla="*/ 163 h 164"/>
                  <a:gd name="T14" fmla="*/ 4907 w 4908"/>
                  <a:gd name="T15" fmla="*/ 68 h 164"/>
                  <a:gd name="T16" fmla="*/ 2378 w 4908"/>
                  <a:gd name="T17" fmla="*/ 32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8" h="164">
                    <a:moveTo>
                      <a:pt x="2378" y="32"/>
                    </a:moveTo>
                    <a:lnTo>
                      <a:pt x="28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31" y="70"/>
                      <a:pt x="65" y="106"/>
                      <a:pt x="65" y="106"/>
                    </a:cubicBezTo>
                    <a:lnTo>
                      <a:pt x="2526" y="135"/>
                    </a:lnTo>
                    <a:lnTo>
                      <a:pt x="4907" y="163"/>
                    </a:lnTo>
                    <a:lnTo>
                      <a:pt x="4907" y="68"/>
                    </a:lnTo>
                    <a:lnTo>
                      <a:pt x="2378" y="32"/>
                    </a:lnTo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6" name="Freeform 38">
                <a:extLst>
                  <a:ext uri="{FF2B5EF4-FFF2-40B4-BE49-F238E27FC236}">
                    <a16:creationId xmlns:a16="http://schemas.microsoft.com/office/drawing/2014/main" id="{3030C13E-F995-A596-AA9A-17105D74E9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04779" y="11043704"/>
                <a:ext cx="7305752" cy="98874"/>
              </a:xfrm>
              <a:custGeom>
                <a:avLst/>
                <a:gdLst>
                  <a:gd name="T0" fmla="*/ 5854 w 5867"/>
                  <a:gd name="T1" fmla="*/ 80 h 81"/>
                  <a:gd name="T2" fmla="*/ 5854 w 5867"/>
                  <a:gd name="T3" fmla="*/ 80 h 81"/>
                  <a:gd name="T4" fmla="*/ 11 w 5867"/>
                  <a:gd name="T5" fmla="*/ 23 h 81"/>
                  <a:gd name="T6" fmla="*/ 11 w 5867"/>
                  <a:gd name="T7" fmla="*/ 23 h 81"/>
                  <a:gd name="T8" fmla="*/ 0 w 5867"/>
                  <a:gd name="T9" fmla="*/ 11 h 81"/>
                  <a:gd name="T10" fmla="*/ 0 w 5867"/>
                  <a:gd name="T11" fmla="*/ 11 h 81"/>
                  <a:gd name="T12" fmla="*/ 11 w 5867"/>
                  <a:gd name="T13" fmla="*/ 0 h 81"/>
                  <a:gd name="T14" fmla="*/ 11 w 5867"/>
                  <a:gd name="T15" fmla="*/ 0 h 81"/>
                  <a:gd name="T16" fmla="*/ 5854 w 5867"/>
                  <a:gd name="T17" fmla="*/ 57 h 81"/>
                  <a:gd name="T18" fmla="*/ 5854 w 5867"/>
                  <a:gd name="T19" fmla="*/ 57 h 81"/>
                  <a:gd name="T20" fmla="*/ 5866 w 5867"/>
                  <a:gd name="T21" fmla="*/ 68 h 81"/>
                  <a:gd name="T22" fmla="*/ 5866 w 5867"/>
                  <a:gd name="T23" fmla="*/ 68 h 81"/>
                  <a:gd name="T24" fmla="*/ 5854 w 5867"/>
                  <a:gd name="T25" fmla="*/ 8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67" h="81">
                    <a:moveTo>
                      <a:pt x="5854" y="80"/>
                    </a:moveTo>
                    <a:lnTo>
                      <a:pt x="5854" y="80"/>
                    </a:lnTo>
                    <a:lnTo>
                      <a:pt x="11" y="23"/>
                    </a:lnTo>
                    <a:lnTo>
                      <a:pt x="11" y="23"/>
                    </a:lnTo>
                    <a:cubicBezTo>
                      <a:pt x="5" y="23"/>
                      <a:pt x="0" y="17"/>
                      <a:pt x="0" y="11"/>
                    </a:cubicBezTo>
                    <a:lnTo>
                      <a:pt x="0" y="11"/>
                    </a:lnTo>
                    <a:cubicBezTo>
                      <a:pt x="0" y="5"/>
                      <a:pt x="5" y="0"/>
                      <a:pt x="11" y="0"/>
                    </a:cubicBezTo>
                    <a:lnTo>
                      <a:pt x="11" y="0"/>
                    </a:lnTo>
                    <a:lnTo>
                      <a:pt x="5854" y="57"/>
                    </a:lnTo>
                    <a:lnTo>
                      <a:pt x="5854" y="57"/>
                    </a:lnTo>
                    <a:cubicBezTo>
                      <a:pt x="5861" y="57"/>
                      <a:pt x="5866" y="62"/>
                      <a:pt x="5866" y="68"/>
                    </a:cubicBezTo>
                    <a:lnTo>
                      <a:pt x="5866" y="68"/>
                    </a:lnTo>
                    <a:cubicBezTo>
                      <a:pt x="5866" y="75"/>
                      <a:pt x="5860" y="80"/>
                      <a:pt x="5854" y="80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  <p:grpSp>
          <p:nvGrpSpPr>
            <p:cNvPr id="27" name="Group 15">
              <a:extLst>
                <a:ext uri="{FF2B5EF4-FFF2-40B4-BE49-F238E27FC236}">
                  <a16:creationId xmlns:a16="http://schemas.microsoft.com/office/drawing/2014/main" id="{C3101F99-8DB9-8344-BCB0-0ACEA321A1CB}"/>
                </a:ext>
              </a:extLst>
            </p:cNvPr>
            <p:cNvGrpSpPr/>
            <p:nvPr/>
          </p:nvGrpSpPr>
          <p:grpSpPr>
            <a:xfrm>
              <a:off x="5970692" y="9121137"/>
              <a:ext cx="6322501" cy="1115089"/>
              <a:chOff x="5970692" y="9121137"/>
              <a:chExt cx="6322501" cy="1115089"/>
            </a:xfrm>
          </p:grpSpPr>
          <p:sp>
            <p:nvSpPr>
              <p:cNvPr id="28" name="Freeform 40">
                <a:extLst>
                  <a:ext uri="{FF2B5EF4-FFF2-40B4-BE49-F238E27FC236}">
                    <a16:creationId xmlns:a16="http://schemas.microsoft.com/office/drawing/2014/main" id="{4232B5E1-D053-DB79-CB0D-629752EBC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7" y="9258466"/>
                <a:ext cx="6141226" cy="972268"/>
              </a:xfrm>
              <a:custGeom>
                <a:avLst/>
                <a:gdLst>
                  <a:gd name="T0" fmla="*/ 4734 w 4928"/>
                  <a:gd name="T1" fmla="*/ 14 h 781"/>
                  <a:gd name="T2" fmla="*/ 3257 w 4928"/>
                  <a:gd name="T3" fmla="*/ 0 h 781"/>
                  <a:gd name="T4" fmla="*/ 3257 w 4928"/>
                  <a:gd name="T5" fmla="*/ 0 h 781"/>
                  <a:gd name="T6" fmla="*/ 3257 w 4928"/>
                  <a:gd name="T7" fmla="*/ 0 h 781"/>
                  <a:gd name="T8" fmla="*/ 3257 w 4928"/>
                  <a:gd name="T9" fmla="*/ 0 h 781"/>
                  <a:gd name="T10" fmla="*/ 3258 w 4928"/>
                  <a:gd name="T11" fmla="*/ 1 h 781"/>
                  <a:gd name="T12" fmla="*/ 3257 w 4928"/>
                  <a:gd name="T13" fmla="*/ 1 h 781"/>
                  <a:gd name="T14" fmla="*/ 3257 w 4928"/>
                  <a:gd name="T15" fmla="*/ 1 h 781"/>
                  <a:gd name="T16" fmla="*/ 3244 w 4928"/>
                  <a:gd name="T17" fmla="*/ 726 h 781"/>
                  <a:gd name="T18" fmla="*/ 3244 w 4928"/>
                  <a:gd name="T19" fmla="*/ 726 h 781"/>
                  <a:gd name="T20" fmla="*/ 3244 w 4928"/>
                  <a:gd name="T21" fmla="*/ 726 h 781"/>
                  <a:gd name="T22" fmla="*/ 107 w 4928"/>
                  <a:gd name="T23" fmla="*/ 715 h 781"/>
                  <a:gd name="T24" fmla="*/ 0 w 4928"/>
                  <a:gd name="T25" fmla="*/ 713 h 781"/>
                  <a:gd name="T26" fmla="*/ 4741 w 4928"/>
                  <a:gd name="T27" fmla="*/ 780 h 781"/>
                  <a:gd name="T28" fmla="*/ 4741 w 4928"/>
                  <a:gd name="T29" fmla="*/ 780 h 781"/>
                  <a:gd name="T30" fmla="*/ 4734 w 4928"/>
                  <a:gd name="T31" fmla="*/ 14 h 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928" h="781">
                    <a:moveTo>
                      <a:pt x="4734" y="14"/>
                    </a:moveTo>
                    <a:lnTo>
                      <a:pt x="3257" y="0"/>
                    </a:lnTo>
                    <a:lnTo>
                      <a:pt x="3257" y="0"/>
                    </a:lnTo>
                    <a:lnTo>
                      <a:pt x="3257" y="0"/>
                    </a:lnTo>
                    <a:lnTo>
                      <a:pt x="3257" y="0"/>
                    </a:lnTo>
                    <a:cubicBezTo>
                      <a:pt x="3257" y="0"/>
                      <a:pt x="3257" y="1"/>
                      <a:pt x="3258" y="1"/>
                    </a:cubicBezTo>
                    <a:lnTo>
                      <a:pt x="3257" y="1"/>
                    </a:lnTo>
                    <a:lnTo>
                      <a:pt x="3257" y="1"/>
                    </a:lnTo>
                    <a:cubicBezTo>
                      <a:pt x="3257" y="1"/>
                      <a:pt x="3540" y="348"/>
                      <a:pt x="3244" y="726"/>
                    </a:cubicBezTo>
                    <a:lnTo>
                      <a:pt x="3244" y="726"/>
                    </a:lnTo>
                    <a:lnTo>
                      <a:pt x="3244" y="726"/>
                    </a:lnTo>
                    <a:lnTo>
                      <a:pt x="107" y="715"/>
                    </a:lnTo>
                    <a:lnTo>
                      <a:pt x="0" y="713"/>
                    </a:lnTo>
                    <a:lnTo>
                      <a:pt x="4741" y="780"/>
                    </a:lnTo>
                    <a:lnTo>
                      <a:pt x="4741" y="780"/>
                    </a:lnTo>
                    <a:cubicBezTo>
                      <a:pt x="4741" y="780"/>
                      <a:pt x="4927" y="351"/>
                      <a:pt x="4734" y="1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29" name="Freeform 41">
                <a:extLst>
                  <a:ext uri="{FF2B5EF4-FFF2-40B4-BE49-F238E27FC236}">
                    <a16:creationId xmlns:a16="http://schemas.microsoft.com/office/drawing/2014/main" id="{7C305D85-E8F1-82AC-BDD8-2A5F39E9A9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5" y="9220011"/>
                <a:ext cx="4410915" cy="944804"/>
              </a:xfrm>
              <a:custGeom>
                <a:avLst/>
                <a:gdLst>
                  <a:gd name="T0" fmla="*/ 3244 w 3541"/>
                  <a:gd name="T1" fmla="*/ 756 h 757"/>
                  <a:gd name="T2" fmla="*/ 3244 w 3541"/>
                  <a:gd name="T3" fmla="*/ 756 h 757"/>
                  <a:gd name="T4" fmla="*/ 3244 w 3541"/>
                  <a:gd name="T5" fmla="*/ 756 h 757"/>
                  <a:gd name="T6" fmla="*/ 3244 w 3541"/>
                  <a:gd name="T7" fmla="*/ 756 h 757"/>
                  <a:gd name="T8" fmla="*/ 3257 w 3541"/>
                  <a:gd name="T9" fmla="*/ 31 h 757"/>
                  <a:gd name="T10" fmla="*/ 3258 w 3541"/>
                  <a:gd name="T11" fmla="*/ 31 h 757"/>
                  <a:gd name="T12" fmla="*/ 3258 w 3541"/>
                  <a:gd name="T13" fmla="*/ 31 h 757"/>
                  <a:gd name="T14" fmla="*/ 3257 w 3541"/>
                  <a:gd name="T15" fmla="*/ 30 h 757"/>
                  <a:gd name="T16" fmla="*/ 3257 w 3541"/>
                  <a:gd name="T17" fmla="*/ 30 h 757"/>
                  <a:gd name="T18" fmla="*/ 3257 w 3541"/>
                  <a:gd name="T19" fmla="*/ 30 h 757"/>
                  <a:gd name="T20" fmla="*/ 39 w 3541"/>
                  <a:gd name="T21" fmla="*/ 0 h 757"/>
                  <a:gd name="T22" fmla="*/ 39 w 3541"/>
                  <a:gd name="T23" fmla="*/ 0 h 757"/>
                  <a:gd name="T24" fmla="*/ 0 w 3541"/>
                  <a:gd name="T25" fmla="*/ 743 h 757"/>
                  <a:gd name="T26" fmla="*/ 107 w 3541"/>
                  <a:gd name="T27" fmla="*/ 745 h 757"/>
                  <a:gd name="T28" fmla="*/ 3244 w 3541"/>
                  <a:gd name="T29" fmla="*/ 756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41" h="757">
                    <a:moveTo>
                      <a:pt x="3244" y="756"/>
                    </a:moveTo>
                    <a:lnTo>
                      <a:pt x="3244" y="756"/>
                    </a:lnTo>
                    <a:lnTo>
                      <a:pt x="3244" y="756"/>
                    </a:lnTo>
                    <a:lnTo>
                      <a:pt x="3244" y="756"/>
                    </a:lnTo>
                    <a:cubicBezTo>
                      <a:pt x="3540" y="378"/>
                      <a:pt x="3257" y="31"/>
                      <a:pt x="3257" y="31"/>
                    </a:cubicBezTo>
                    <a:lnTo>
                      <a:pt x="3258" y="31"/>
                    </a:lnTo>
                    <a:lnTo>
                      <a:pt x="3258" y="31"/>
                    </a:lnTo>
                    <a:cubicBezTo>
                      <a:pt x="3257" y="31"/>
                      <a:pt x="3257" y="30"/>
                      <a:pt x="3257" y="30"/>
                    </a:cubicBezTo>
                    <a:lnTo>
                      <a:pt x="3257" y="30"/>
                    </a:lnTo>
                    <a:lnTo>
                      <a:pt x="3257" y="30"/>
                    </a:lnTo>
                    <a:lnTo>
                      <a:pt x="39" y="0"/>
                    </a:lnTo>
                    <a:lnTo>
                      <a:pt x="39" y="0"/>
                    </a:lnTo>
                    <a:cubicBezTo>
                      <a:pt x="39" y="0"/>
                      <a:pt x="328" y="246"/>
                      <a:pt x="0" y="743"/>
                    </a:cubicBezTo>
                    <a:lnTo>
                      <a:pt x="107" y="745"/>
                    </a:lnTo>
                    <a:lnTo>
                      <a:pt x="3244" y="75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0" name="Freeform 42">
                <a:extLst>
                  <a:ext uri="{FF2B5EF4-FFF2-40B4-BE49-F238E27FC236}">
                    <a16:creationId xmlns:a16="http://schemas.microsoft.com/office/drawing/2014/main" id="{FE7135E1-F5CA-2634-B284-9BB89138AE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965" y="9220011"/>
                <a:ext cx="4410915" cy="944804"/>
              </a:xfrm>
              <a:custGeom>
                <a:avLst/>
                <a:gdLst>
                  <a:gd name="T0" fmla="*/ 3244 w 3541"/>
                  <a:gd name="T1" fmla="*/ 756 h 757"/>
                  <a:gd name="T2" fmla="*/ 3244 w 3541"/>
                  <a:gd name="T3" fmla="*/ 756 h 757"/>
                  <a:gd name="T4" fmla="*/ 3244 w 3541"/>
                  <a:gd name="T5" fmla="*/ 756 h 757"/>
                  <a:gd name="T6" fmla="*/ 3244 w 3541"/>
                  <a:gd name="T7" fmla="*/ 756 h 757"/>
                  <a:gd name="T8" fmla="*/ 3257 w 3541"/>
                  <a:gd name="T9" fmla="*/ 31 h 757"/>
                  <a:gd name="T10" fmla="*/ 3258 w 3541"/>
                  <a:gd name="T11" fmla="*/ 31 h 757"/>
                  <a:gd name="T12" fmla="*/ 3258 w 3541"/>
                  <a:gd name="T13" fmla="*/ 31 h 757"/>
                  <a:gd name="T14" fmla="*/ 3257 w 3541"/>
                  <a:gd name="T15" fmla="*/ 30 h 757"/>
                  <a:gd name="T16" fmla="*/ 3257 w 3541"/>
                  <a:gd name="T17" fmla="*/ 30 h 757"/>
                  <a:gd name="T18" fmla="*/ 3257 w 3541"/>
                  <a:gd name="T19" fmla="*/ 30 h 757"/>
                  <a:gd name="T20" fmla="*/ 39 w 3541"/>
                  <a:gd name="T21" fmla="*/ 0 h 757"/>
                  <a:gd name="T22" fmla="*/ 39 w 3541"/>
                  <a:gd name="T23" fmla="*/ 0 h 757"/>
                  <a:gd name="T24" fmla="*/ 0 w 3541"/>
                  <a:gd name="T25" fmla="*/ 743 h 757"/>
                  <a:gd name="T26" fmla="*/ 107 w 3541"/>
                  <a:gd name="T27" fmla="*/ 745 h 757"/>
                  <a:gd name="T28" fmla="*/ 3244 w 3541"/>
                  <a:gd name="T29" fmla="*/ 756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41" h="757">
                    <a:moveTo>
                      <a:pt x="3244" y="756"/>
                    </a:moveTo>
                    <a:lnTo>
                      <a:pt x="3244" y="756"/>
                    </a:lnTo>
                    <a:lnTo>
                      <a:pt x="3244" y="756"/>
                    </a:lnTo>
                    <a:lnTo>
                      <a:pt x="3244" y="756"/>
                    </a:lnTo>
                    <a:cubicBezTo>
                      <a:pt x="3540" y="378"/>
                      <a:pt x="3257" y="31"/>
                      <a:pt x="3257" y="31"/>
                    </a:cubicBezTo>
                    <a:lnTo>
                      <a:pt x="3258" y="31"/>
                    </a:lnTo>
                    <a:lnTo>
                      <a:pt x="3258" y="31"/>
                    </a:lnTo>
                    <a:cubicBezTo>
                      <a:pt x="3257" y="31"/>
                      <a:pt x="3257" y="30"/>
                      <a:pt x="3257" y="30"/>
                    </a:cubicBezTo>
                    <a:lnTo>
                      <a:pt x="3257" y="30"/>
                    </a:lnTo>
                    <a:lnTo>
                      <a:pt x="3257" y="30"/>
                    </a:lnTo>
                    <a:lnTo>
                      <a:pt x="39" y="0"/>
                    </a:lnTo>
                    <a:lnTo>
                      <a:pt x="39" y="0"/>
                    </a:lnTo>
                    <a:cubicBezTo>
                      <a:pt x="39" y="0"/>
                      <a:pt x="328" y="246"/>
                      <a:pt x="0" y="743"/>
                    </a:cubicBezTo>
                    <a:lnTo>
                      <a:pt x="107" y="745"/>
                    </a:lnTo>
                    <a:lnTo>
                      <a:pt x="3244" y="756"/>
                    </a:lnTo>
                  </a:path>
                </a:pathLst>
              </a:custGeom>
              <a:solidFill>
                <a:schemeClr val="accent3">
                  <a:alpha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1" name="Freeform 43">
                <a:extLst>
                  <a:ext uri="{FF2B5EF4-FFF2-40B4-BE49-F238E27FC236}">
                    <a16:creationId xmlns:a16="http://schemas.microsoft.com/office/drawing/2014/main" id="{A62C474C-B2E4-5726-D1C5-DD272E4A1E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89354" y="9258466"/>
                <a:ext cx="455925" cy="906351"/>
              </a:xfrm>
              <a:custGeom>
                <a:avLst/>
                <a:gdLst>
                  <a:gd name="T0" fmla="*/ 68 w 366"/>
                  <a:gd name="T1" fmla="*/ 725 h 726"/>
                  <a:gd name="T2" fmla="*/ 68 w 366"/>
                  <a:gd name="T3" fmla="*/ 725 h 726"/>
                  <a:gd name="T4" fmla="*/ 82 w 366"/>
                  <a:gd name="T5" fmla="*/ 0 h 726"/>
                  <a:gd name="T6" fmla="*/ 13 w 366"/>
                  <a:gd name="T7" fmla="*/ 0 h 726"/>
                  <a:gd name="T8" fmla="*/ 13 w 366"/>
                  <a:gd name="T9" fmla="*/ 0 h 726"/>
                  <a:gd name="T10" fmla="*/ 0 w 366"/>
                  <a:gd name="T11" fmla="*/ 725 h 726"/>
                  <a:gd name="T12" fmla="*/ 68 w 366"/>
                  <a:gd name="T13" fmla="*/ 725 h 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6" h="726">
                    <a:moveTo>
                      <a:pt x="68" y="725"/>
                    </a:moveTo>
                    <a:lnTo>
                      <a:pt x="68" y="725"/>
                    </a:lnTo>
                    <a:cubicBezTo>
                      <a:pt x="365" y="347"/>
                      <a:pt x="82" y="0"/>
                      <a:pt x="82" y="0"/>
                    </a:cubicBezTo>
                    <a:lnTo>
                      <a:pt x="13" y="0"/>
                    </a:lnTo>
                    <a:lnTo>
                      <a:pt x="13" y="0"/>
                    </a:lnTo>
                    <a:cubicBezTo>
                      <a:pt x="13" y="0"/>
                      <a:pt x="296" y="347"/>
                      <a:pt x="0" y="725"/>
                    </a:cubicBezTo>
                    <a:lnTo>
                      <a:pt x="68" y="725"/>
                    </a:ln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2" name="Freeform 73">
                <a:extLst>
                  <a:ext uri="{FF2B5EF4-FFF2-40B4-BE49-F238E27FC236}">
                    <a16:creationId xmlns:a16="http://schemas.microsoft.com/office/drawing/2014/main" id="{A483C399-1A26-7CFC-3208-F9EF65000E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6915" y="9435933"/>
                <a:ext cx="1551260" cy="612283"/>
              </a:xfrm>
              <a:custGeom>
                <a:avLst/>
                <a:gdLst>
                  <a:gd name="connsiteX0" fmla="*/ 49988 w 1551260"/>
                  <a:gd name="connsiteY0" fmla="*/ 10544 h 612283"/>
                  <a:gd name="connsiteX1" fmla="*/ 62347 w 1551260"/>
                  <a:gd name="connsiteY1" fmla="*/ 16787 h 612283"/>
                  <a:gd name="connsiteX2" fmla="*/ 17853 w 1551260"/>
                  <a:gd name="connsiteY2" fmla="*/ 607289 h 612283"/>
                  <a:gd name="connsiteX3" fmla="*/ 10437 w 1551260"/>
                  <a:gd name="connsiteY3" fmla="*/ 612283 h 612283"/>
                  <a:gd name="connsiteX4" fmla="*/ 5494 w 1551260"/>
                  <a:gd name="connsiteY4" fmla="*/ 611034 h 612283"/>
                  <a:gd name="connsiteX5" fmla="*/ 1786 w 1551260"/>
                  <a:gd name="connsiteY5" fmla="*/ 597302 h 612283"/>
                  <a:gd name="connsiteX6" fmla="*/ 43808 w 1551260"/>
                  <a:gd name="connsiteY6" fmla="*/ 23029 h 612283"/>
                  <a:gd name="connsiteX7" fmla="*/ 49988 w 1551260"/>
                  <a:gd name="connsiteY7" fmla="*/ 10544 h 612283"/>
                  <a:gd name="connsiteX8" fmla="*/ 1493848 w 1551260"/>
                  <a:gd name="connsiteY8" fmla="*/ 808 h 612283"/>
                  <a:gd name="connsiteX9" fmla="*/ 1506311 w 1551260"/>
                  <a:gd name="connsiteY9" fmla="*/ 5802 h 612283"/>
                  <a:gd name="connsiteX10" fmla="*/ 1461445 w 1551260"/>
                  <a:gd name="connsiteY10" fmla="*/ 596304 h 612283"/>
                  <a:gd name="connsiteX11" fmla="*/ 1453967 w 1551260"/>
                  <a:gd name="connsiteY11" fmla="*/ 601298 h 612283"/>
                  <a:gd name="connsiteX12" fmla="*/ 1448982 w 1551260"/>
                  <a:gd name="connsiteY12" fmla="*/ 600049 h 612283"/>
                  <a:gd name="connsiteX13" fmla="*/ 1445243 w 1551260"/>
                  <a:gd name="connsiteY13" fmla="*/ 587565 h 612283"/>
                  <a:gd name="connsiteX14" fmla="*/ 1488863 w 1551260"/>
                  <a:gd name="connsiteY14" fmla="*/ 13292 h 612283"/>
                  <a:gd name="connsiteX15" fmla="*/ 1493848 w 1551260"/>
                  <a:gd name="connsiteY15" fmla="*/ 808 h 612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51260" h="612283">
                    <a:moveTo>
                      <a:pt x="49988" y="10544"/>
                    </a:moveTo>
                    <a:cubicBezTo>
                      <a:pt x="54932" y="9296"/>
                      <a:pt x="61111" y="11793"/>
                      <a:pt x="62347" y="16787"/>
                    </a:cubicBezTo>
                    <a:cubicBezTo>
                      <a:pt x="111785" y="156609"/>
                      <a:pt x="145156" y="372586"/>
                      <a:pt x="17853" y="607289"/>
                    </a:cubicBezTo>
                    <a:cubicBezTo>
                      <a:pt x="16617" y="609786"/>
                      <a:pt x="12909" y="612283"/>
                      <a:pt x="10437" y="612283"/>
                    </a:cubicBezTo>
                    <a:cubicBezTo>
                      <a:pt x="7966" y="612283"/>
                      <a:pt x="6730" y="612283"/>
                      <a:pt x="5494" y="611034"/>
                    </a:cubicBezTo>
                    <a:cubicBezTo>
                      <a:pt x="550" y="608537"/>
                      <a:pt x="-1922" y="602295"/>
                      <a:pt x="1786" y="597302"/>
                    </a:cubicBezTo>
                    <a:cubicBezTo>
                      <a:pt x="125381" y="370089"/>
                      <a:pt x="93246" y="159106"/>
                      <a:pt x="43808" y="23029"/>
                    </a:cubicBezTo>
                    <a:cubicBezTo>
                      <a:pt x="42572" y="18035"/>
                      <a:pt x="45044" y="13041"/>
                      <a:pt x="49988" y="10544"/>
                    </a:cubicBezTo>
                    <a:close/>
                    <a:moveTo>
                      <a:pt x="1493848" y="808"/>
                    </a:moveTo>
                    <a:cubicBezTo>
                      <a:pt x="1498834" y="-1689"/>
                      <a:pt x="1505065" y="2056"/>
                      <a:pt x="1506311" y="5802"/>
                    </a:cubicBezTo>
                    <a:cubicBezTo>
                      <a:pt x="1557410" y="145624"/>
                      <a:pt x="1589814" y="361601"/>
                      <a:pt x="1461445" y="596304"/>
                    </a:cubicBezTo>
                    <a:cubicBezTo>
                      <a:pt x="1460198" y="598801"/>
                      <a:pt x="1457706" y="601298"/>
                      <a:pt x="1453967" y="601298"/>
                    </a:cubicBezTo>
                    <a:cubicBezTo>
                      <a:pt x="1451474" y="601298"/>
                      <a:pt x="1450228" y="601298"/>
                      <a:pt x="1448982" y="600049"/>
                    </a:cubicBezTo>
                    <a:cubicBezTo>
                      <a:pt x="1443996" y="597552"/>
                      <a:pt x="1442750" y="591310"/>
                      <a:pt x="1445243" y="587565"/>
                    </a:cubicBezTo>
                    <a:cubicBezTo>
                      <a:pt x="1569873" y="359104"/>
                      <a:pt x="1537469" y="149370"/>
                      <a:pt x="1488863" y="13292"/>
                    </a:cubicBezTo>
                    <a:cubicBezTo>
                      <a:pt x="1486371" y="8298"/>
                      <a:pt x="1488863" y="2056"/>
                      <a:pt x="1493848" y="80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3" name="Freeform 74">
                <a:extLst>
                  <a:ext uri="{FF2B5EF4-FFF2-40B4-BE49-F238E27FC236}">
                    <a16:creationId xmlns:a16="http://schemas.microsoft.com/office/drawing/2014/main" id="{48A0929E-3B15-E283-8598-A0107F7261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8728" y="9357340"/>
                <a:ext cx="3975723" cy="597458"/>
              </a:xfrm>
              <a:custGeom>
                <a:avLst/>
                <a:gdLst>
                  <a:gd name="connsiteX0" fmla="*/ 24915 w 3975723"/>
                  <a:gd name="connsiteY0" fmla="*/ 521838 h 597458"/>
                  <a:gd name="connsiteX1" fmla="*/ 1948334 w 3975723"/>
                  <a:gd name="connsiteY1" fmla="*/ 548754 h 597458"/>
                  <a:gd name="connsiteX2" fmla="*/ 1970757 w 3975723"/>
                  <a:gd name="connsiteY2" fmla="*/ 573106 h 597458"/>
                  <a:gd name="connsiteX3" fmla="*/ 1947088 w 3975723"/>
                  <a:gd name="connsiteY3" fmla="*/ 597458 h 597458"/>
                  <a:gd name="connsiteX4" fmla="*/ 23669 w 3975723"/>
                  <a:gd name="connsiteY4" fmla="*/ 571824 h 597458"/>
                  <a:gd name="connsiteX5" fmla="*/ 0 w 3975723"/>
                  <a:gd name="connsiteY5" fmla="*/ 546190 h 597458"/>
                  <a:gd name="connsiteX6" fmla="*/ 24915 w 3975723"/>
                  <a:gd name="connsiteY6" fmla="*/ 521838 h 597458"/>
                  <a:gd name="connsiteX7" fmla="*/ 3872618 w 3975723"/>
                  <a:gd name="connsiteY7" fmla="*/ 516347 h 597458"/>
                  <a:gd name="connsiteX8" fmla="*/ 3897570 w 3975723"/>
                  <a:gd name="connsiteY8" fmla="*/ 539739 h 597458"/>
                  <a:gd name="connsiteX9" fmla="*/ 3875114 w 3975723"/>
                  <a:gd name="connsiteY9" fmla="*/ 564363 h 597458"/>
                  <a:gd name="connsiteX10" fmla="*/ 3188947 w 3975723"/>
                  <a:gd name="connsiteY10" fmla="*/ 586524 h 597458"/>
                  <a:gd name="connsiteX11" fmla="*/ 3163996 w 3975723"/>
                  <a:gd name="connsiteY11" fmla="*/ 564363 h 597458"/>
                  <a:gd name="connsiteX12" fmla="*/ 3187700 w 3975723"/>
                  <a:gd name="connsiteY12" fmla="*/ 539739 h 597458"/>
                  <a:gd name="connsiteX13" fmla="*/ 2830570 w 3975723"/>
                  <a:gd name="connsiteY13" fmla="*/ 307611 h 597458"/>
                  <a:gd name="connsiteX14" fmla="*/ 3952098 w 3975723"/>
                  <a:gd name="connsiteY14" fmla="*/ 310227 h 597458"/>
                  <a:gd name="connsiteX15" fmla="*/ 3975723 w 3975723"/>
                  <a:gd name="connsiteY15" fmla="*/ 336384 h 597458"/>
                  <a:gd name="connsiteX16" fmla="*/ 3952098 w 3975723"/>
                  <a:gd name="connsiteY16" fmla="*/ 361233 h 597458"/>
                  <a:gd name="connsiteX17" fmla="*/ 2830570 w 3975723"/>
                  <a:gd name="connsiteY17" fmla="*/ 357310 h 597458"/>
                  <a:gd name="connsiteX18" fmla="*/ 2806946 w 3975723"/>
                  <a:gd name="connsiteY18" fmla="*/ 332460 h 597458"/>
                  <a:gd name="connsiteX19" fmla="*/ 2830570 w 3975723"/>
                  <a:gd name="connsiteY19" fmla="*/ 307611 h 597458"/>
                  <a:gd name="connsiteX20" fmla="*/ 167741 w 3975723"/>
                  <a:gd name="connsiteY20" fmla="*/ 274650 h 597458"/>
                  <a:gd name="connsiteX21" fmla="*/ 2659930 w 3975723"/>
                  <a:gd name="connsiteY21" fmla="*/ 306340 h 597458"/>
                  <a:gd name="connsiteX22" fmla="*/ 2683606 w 3975723"/>
                  <a:gd name="connsiteY22" fmla="*/ 330425 h 597458"/>
                  <a:gd name="connsiteX23" fmla="*/ 2659930 w 3975723"/>
                  <a:gd name="connsiteY23" fmla="*/ 355777 h 597458"/>
                  <a:gd name="connsiteX24" fmla="*/ 166495 w 3975723"/>
                  <a:gd name="connsiteY24" fmla="*/ 322819 h 597458"/>
                  <a:gd name="connsiteX25" fmla="*/ 142819 w 3975723"/>
                  <a:gd name="connsiteY25" fmla="*/ 298735 h 597458"/>
                  <a:gd name="connsiteX26" fmla="*/ 167741 w 3975723"/>
                  <a:gd name="connsiteY26" fmla="*/ 274650 h 597458"/>
                  <a:gd name="connsiteX27" fmla="*/ 3513136 w 3975723"/>
                  <a:gd name="connsiteY27" fmla="*/ 98876 h 597458"/>
                  <a:gd name="connsiteX28" fmla="*/ 3918959 w 3975723"/>
                  <a:gd name="connsiteY28" fmla="*/ 100112 h 597458"/>
                  <a:gd name="connsiteX29" fmla="*/ 3942757 w 3975723"/>
                  <a:gd name="connsiteY29" fmla="*/ 123594 h 597458"/>
                  <a:gd name="connsiteX30" fmla="*/ 3918959 w 3975723"/>
                  <a:gd name="connsiteY30" fmla="*/ 147076 h 597458"/>
                  <a:gd name="connsiteX31" fmla="*/ 3513136 w 3975723"/>
                  <a:gd name="connsiteY31" fmla="*/ 147076 h 597458"/>
                  <a:gd name="connsiteX32" fmla="*/ 3488085 w 3975723"/>
                  <a:gd name="connsiteY32" fmla="*/ 123594 h 597458"/>
                  <a:gd name="connsiteX33" fmla="*/ 3513136 w 3975723"/>
                  <a:gd name="connsiteY33" fmla="*/ 98876 h 597458"/>
                  <a:gd name="connsiteX34" fmla="*/ 62106 w 3975723"/>
                  <a:gd name="connsiteY34" fmla="*/ 0 h 597458"/>
                  <a:gd name="connsiteX35" fmla="*/ 3077428 w 3975723"/>
                  <a:gd name="connsiteY35" fmla="*/ 28528 h 597458"/>
                  <a:gd name="connsiteX36" fmla="*/ 3102327 w 3975723"/>
                  <a:gd name="connsiteY36" fmla="*/ 52095 h 597458"/>
                  <a:gd name="connsiteX37" fmla="*/ 3077428 w 3975723"/>
                  <a:gd name="connsiteY37" fmla="*/ 75662 h 597458"/>
                  <a:gd name="connsiteX38" fmla="*/ 62106 w 3975723"/>
                  <a:gd name="connsiteY38" fmla="*/ 47133 h 597458"/>
                  <a:gd name="connsiteX39" fmla="*/ 38451 w 3975723"/>
                  <a:gd name="connsiteY39" fmla="*/ 23567 h 597458"/>
                  <a:gd name="connsiteX40" fmla="*/ 62106 w 3975723"/>
                  <a:gd name="connsiteY40" fmla="*/ 0 h 597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3975723" h="597458">
                    <a:moveTo>
                      <a:pt x="24915" y="521838"/>
                    </a:moveTo>
                    <a:lnTo>
                      <a:pt x="1948334" y="548754"/>
                    </a:lnTo>
                    <a:cubicBezTo>
                      <a:pt x="1960792" y="548754"/>
                      <a:pt x="1970757" y="559007"/>
                      <a:pt x="1970757" y="573106"/>
                    </a:cubicBezTo>
                    <a:cubicBezTo>
                      <a:pt x="1970757" y="585923"/>
                      <a:pt x="1959546" y="597458"/>
                      <a:pt x="1947088" y="597458"/>
                    </a:cubicBezTo>
                    <a:lnTo>
                      <a:pt x="23669" y="571824"/>
                    </a:lnTo>
                    <a:cubicBezTo>
                      <a:pt x="11212" y="570543"/>
                      <a:pt x="0" y="560289"/>
                      <a:pt x="0" y="546190"/>
                    </a:cubicBezTo>
                    <a:cubicBezTo>
                      <a:pt x="0" y="533373"/>
                      <a:pt x="11212" y="521838"/>
                      <a:pt x="24915" y="521838"/>
                    </a:cubicBezTo>
                    <a:close/>
                    <a:moveTo>
                      <a:pt x="3872618" y="516347"/>
                    </a:moveTo>
                    <a:cubicBezTo>
                      <a:pt x="3886342" y="516347"/>
                      <a:pt x="3897570" y="526196"/>
                      <a:pt x="3897570" y="539739"/>
                    </a:cubicBezTo>
                    <a:cubicBezTo>
                      <a:pt x="3898817" y="552051"/>
                      <a:pt x="3888837" y="563132"/>
                      <a:pt x="3875114" y="564363"/>
                    </a:cubicBezTo>
                    <a:lnTo>
                      <a:pt x="3188947" y="586524"/>
                    </a:lnTo>
                    <a:cubicBezTo>
                      <a:pt x="3175224" y="586524"/>
                      <a:pt x="3165244" y="576674"/>
                      <a:pt x="3163996" y="564363"/>
                    </a:cubicBezTo>
                    <a:cubicBezTo>
                      <a:pt x="3163996" y="550820"/>
                      <a:pt x="3175224" y="539739"/>
                      <a:pt x="3187700" y="539739"/>
                    </a:cubicBezTo>
                    <a:close/>
                    <a:moveTo>
                      <a:pt x="2830570" y="307611"/>
                    </a:moveTo>
                    <a:lnTo>
                      <a:pt x="3952098" y="310227"/>
                    </a:lnTo>
                    <a:cubicBezTo>
                      <a:pt x="3965776" y="311535"/>
                      <a:pt x="3975723" y="321997"/>
                      <a:pt x="3975723" y="336384"/>
                    </a:cubicBezTo>
                    <a:cubicBezTo>
                      <a:pt x="3975723" y="349462"/>
                      <a:pt x="3965776" y="361233"/>
                      <a:pt x="3952098" y="361233"/>
                    </a:cubicBezTo>
                    <a:lnTo>
                      <a:pt x="2830570" y="357310"/>
                    </a:lnTo>
                    <a:cubicBezTo>
                      <a:pt x="2818136" y="357310"/>
                      <a:pt x="2806946" y="346847"/>
                      <a:pt x="2806946" y="332460"/>
                    </a:cubicBezTo>
                    <a:cubicBezTo>
                      <a:pt x="2806946" y="318074"/>
                      <a:pt x="2818136" y="307611"/>
                      <a:pt x="2830570" y="307611"/>
                    </a:cubicBezTo>
                    <a:close/>
                    <a:moveTo>
                      <a:pt x="167741" y="274650"/>
                    </a:moveTo>
                    <a:lnTo>
                      <a:pt x="2659930" y="306340"/>
                    </a:lnTo>
                    <a:cubicBezTo>
                      <a:pt x="2673637" y="306340"/>
                      <a:pt x="2684852" y="317749"/>
                      <a:pt x="2683606" y="330425"/>
                    </a:cubicBezTo>
                    <a:cubicBezTo>
                      <a:pt x="2683606" y="344369"/>
                      <a:pt x="2673637" y="355777"/>
                      <a:pt x="2659930" y="355777"/>
                    </a:cubicBezTo>
                    <a:lnTo>
                      <a:pt x="166495" y="322819"/>
                    </a:lnTo>
                    <a:cubicBezTo>
                      <a:pt x="154034" y="322819"/>
                      <a:pt x="142819" y="312678"/>
                      <a:pt x="142819" y="298735"/>
                    </a:cubicBezTo>
                    <a:cubicBezTo>
                      <a:pt x="142819" y="284791"/>
                      <a:pt x="154034" y="274650"/>
                      <a:pt x="167741" y="274650"/>
                    </a:cubicBezTo>
                    <a:close/>
                    <a:moveTo>
                      <a:pt x="3513136" y="98876"/>
                    </a:moveTo>
                    <a:lnTo>
                      <a:pt x="3918959" y="100112"/>
                    </a:lnTo>
                    <a:cubicBezTo>
                      <a:pt x="3931485" y="100112"/>
                      <a:pt x="3942757" y="111235"/>
                      <a:pt x="3942757" y="123594"/>
                    </a:cubicBezTo>
                    <a:cubicBezTo>
                      <a:pt x="3942757" y="137189"/>
                      <a:pt x="3931485" y="147076"/>
                      <a:pt x="3918959" y="147076"/>
                    </a:cubicBezTo>
                    <a:lnTo>
                      <a:pt x="3513136" y="147076"/>
                    </a:lnTo>
                    <a:cubicBezTo>
                      <a:pt x="3499358" y="147076"/>
                      <a:pt x="3488085" y="135953"/>
                      <a:pt x="3488085" y="123594"/>
                    </a:cubicBezTo>
                    <a:cubicBezTo>
                      <a:pt x="3488085" y="109999"/>
                      <a:pt x="3499358" y="98876"/>
                      <a:pt x="3513136" y="98876"/>
                    </a:cubicBezTo>
                    <a:close/>
                    <a:moveTo>
                      <a:pt x="62106" y="0"/>
                    </a:moveTo>
                    <a:lnTo>
                      <a:pt x="3077428" y="28528"/>
                    </a:lnTo>
                    <a:cubicBezTo>
                      <a:pt x="3091122" y="28528"/>
                      <a:pt x="3102327" y="39691"/>
                      <a:pt x="3102327" y="52095"/>
                    </a:cubicBezTo>
                    <a:cubicBezTo>
                      <a:pt x="3101082" y="64498"/>
                      <a:pt x="3089877" y="75662"/>
                      <a:pt x="3077428" y="75662"/>
                    </a:cubicBezTo>
                    <a:lnTo>
                      <a:pt x="62106" y="47133"/>
                    </a:lnTo>
                    <a:cubicBezTo>
                      <a:pt x="48411" y="47133"/>
                      <a:pt x="38451" y="37211"/>
                      <a:pt x="38451" y="23567"/>
                    </a:cubicBezTo>
                    <a:cubicBezTo>
                      <a:pt x="38451" y="9923"/>
                      <a:pt x="48411" y="0"/>
                      <a:pt x="62106" y="0"/>
                    </a:cubicBezTo>
                    <a:close/>
                  </a:path>
                </a:pathLst>
              </a:custGeom>
              <a:solidFill>
                <a:schemeClr val="accent4">
                  <a:alpha val="2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4" name="Freeform 52">
                <a:extLst>
                  <a:ext uri="{FF2B5EF4-FFF2-40B4-BE49-F238E27FC236}">
                    <a16:creationId xmlns:a16="http://schemas.microsoft.com/office/drawing/2014/main" id="{86AEDF1C-CDCE-03A4-2203-71DBC419A2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4501" y="9121137"/>
                <a:ext cx="5926999" cy="148314"/>
              </a:xfrm>
              <a:custGeom>
                <a:avLst/>
                <a:gdLst>
                  <a:gd name="T0" fmla="*/ 40 w 4759"/>
                  <a:gd name="T1" fmla="*/ 0 h 121"/>
                  <a:gd name="T2" fmla="*/ 4753 w 4759"/>
                  <a:gd name="T3" fmla="*/ 61 h 121"/>
                  <a:gd name="T4" fmla="*/ 4753 w 4759"/>
                  <a:gd name="T5" fmla="*/ 61 h 121"/>
                  <a:gd name="T6" fmla="*/ 4753 w 4759"/>
                  <a:gd name="T7" fmla="*/ 120 h 121"/>
                  <a:gd name="T8" fmla="*/ 19 w 4759"/>
                  <a:gd name="T9" fmla="*/ 75 h 121"/>
                  <a:gd name="T10" fmla="*/ 19 w 4759"/>
                  <a:gd name="T11" fmla="*/ 75 h 121"/>
                  <a:gd name="T12" fmla="*/ 40 w 4759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59" h="121">
                    <a:moveTo>
                      <a:pt x="40" y="0"/>
                    </a:moveTo>
                    <a:lnTo>
                      <a:pt x="4753" y="61"/>
                    </a:lnTo>
                    <a:lnTo>
                      <a:pt x="4753" y="61"/>
                    </a:lnTo>
                    <a:cubicBezTo>
                      <a:pt x="4753" y="61"/>
                      <a:pt x="4758" y="89"/>
                      <a:pt x="4753" y="120"/>
                    </a:cubicBezTo>
                    <a:lnTo>
                      <a:pt x="19" y="75"/>
                    </a:lnTo>
                    <a:lnTo>
                      <a:pt x="19" y="75"/>
                    </a:lnTo>
                    <a:cubicBezTo>
                      <a:pt x="19" y="75"/>
                      <a:pt x="0" y="38"/>
                      <a:pt x="40" y="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5" name="Freeform 53">
                <a:extLst>
                  <a:ext uri="{FF2B5EF4-FFF2-40B4-BE49-F238E27FC236}">
                    <a16:creationId xmlns:a16="http://schemas.microsoft.com/office/drawing/2014/main" id="{05E54109-D1EA-3C13-EE20-1E5A7065DB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692" y="10142843"/>
                <a:ext cx="6086296" cy="93383"/>
              </a:xfrm>
              <a:custGeom>
                <a:avLst/>
                <a:gdLst>
                  <a:gd name="T0" fmla="*/ 4884 w 4885"/>
                  <a:gd name="T1" fmla="*/ 18 h 77"/>
                  <a:gd name="T2" fmla="*/ 31 w 4885"/>
                  <a:gd name="T3" fmla="*/ 0 h 77"/>
                  <a:gd name="T4" fmla="*/ 31 w 4885"/>
                  <a:gd name="T5" fmla="*/ 0 h 77"/>
                  <a:gd name="T6" fmla="*/ 32 w 4885"/>
                  <a:gd name="T7" fmla="*/ 76 h 77"/>
                  <a:gd name="T8" fmla="*/ 4884 w 4885"/>
                  <a:gd name="T9" fmla="*/ 66 h 77"/>
                  <a:gd name="T10" fmla="*/ 4884 w 4885"/>
                  <a:gd name="T11" fmla="*/ 1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85" h="77">
                    <a:moveTo>
                      <a:pt x="4884" y="18"/>
                    </a:moveTo>
                    <a:lnTo>
                      <a:pt x="31" y="0"/>
                    </a:lnTo>
                    <a:lnTo>
                      <a:pt x="31" y="0"/>
                    </a:lnTo>
                    <a:cubicBezTo>
                      <a:pt x="31" y="0"/>
                      <a:pt x="0" y="32"/>
                      <a:pt x="32" y="76"/>
                    </a:cubicBezTo>
                    <a:lnTo>
                      <a:pt x="4884" y="66"/>
                    </a:lnTo>
                    <a:lnTo>
                      <a:pt x="4884" y="18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6" name="Freeform 54">
                <a:extLst>
                  <a:ext uri="{FF2B5EF4-FFF2-40B4-BE49-F238E27FC236}">
                    <a16:creationId xmlns:a16="http://schemas.microsoft.com/office/drawing/2014/main" id="{94229ADA-5FE5-4E5C-7FA1-DABD58199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4501" y="9121137"/>
                <a:ext cx="5926999" cy="148314"/>
              </a:xfrm>
              <a:custGeom>
                <a:avLst/>
                <a:gdLst>
                  <a:gd name="T0" fmla="*/ 40 w 4759"/>
                  <a:gd name="T1" fmla="*/ 0 h 121"/>
                  <a:gd name="T2" fmla="*/ 4753 w 4759"/>
                  <a:gd name="T3" fmla="*/ 61 h 121"/>
                  <a:gd name="T4" fmla="*/ 4753 w 4759"/>
                  <a:gd name="T5" fmla="*/ 61 h 121"/>
                  <a:gd name="T6" fmla="*/ 4753 w 4759"/>
                  <a:gd name="T7" fmla="*/ 120 h 121"/>
                  <a:gd name="T8" fmla="*/ 19 w 4759"/>
                  <a:gd name="T9" fmla="*/ 75 h 121"/>
                  <a:gd name="T10" fmla="*/ 19 w 4759"/>
                  <a:gd name="T11" fmla="*/ 75 h 121"/>
                  <a:gd name="T12" fmla="*/ 40 w 4759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59" h="121">
                    <a:moveTo>
                      <a:pt x="40" y="0"/>
                    </a:moveTo>
                    <a:lnTo>
                      <a:pt x="4753" y="61"/>
                    </a:lnTo>
                    <a:lnTo>
                      <a:pt x="4753" y="61"/>
                    </a:lnTo>
                    <a:cubicBezTo>
                      <a:pt x="4753" y="61"/>
                      <a:pt x="4758" y="89"/>
                      <a:pt x="4753" y="120"/>
                    </a:cubicBezTo>
                    <a:lnTo>
                      <a:pt x="19" y="75"/>
                    </a:lnTo>
                    <a:lnTo>
                      <a:pt x="19" y="75"/>
                    </a:lnTo>
                    <a:cubicBezTo>
                      <a:pt x="19" y="75"/>
                      <a:pt x="0" y="38"/>
                      <a:pt x="40" y="0"/>
                    </a:cubicBez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  <p:sp>
            <p:nvSpPr>
              <p:cNvPr id="37" name="Freeform 55">
                <a:extLst>
                  <a:ext uri="{FF2B5EF4-FFF2-40B4-BE49-F238E27FC236}">
                    <a16:creationId xmlns:a16="http://schemas.microsoft.com/office/drawing/2014/main" id="{46705642-75B0-C1BE-5E16-0D5C9542B5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692" y="10142843"/>
                <a:ext cx="6086296" cy="93383"/>
              </a:xfrm>
              <a:custGeom>
                <a:avLst/>
                <a:gdLst>
                  <a:gd name="T0" fmla="*/ 4884 w 4885"/>
                  <a:gd name="T1" fmla="*/ 18 h 77"/>
                  <a:gd name="T2" fmla="*/ 31 w 4885"/>
                  <a:gd name="T3" fmla="*/ 0 h 77"/>
                  <a:gd name="T4" fmla="*/ 31 w 4885"/>
                  <a:gd name="T5" fmla="*/ 0 h 77"/>
                  <a:gd name="T6" fmla="*/ 32 w 4885"/>
                  <a:gd name="T7" fmla="*/ 76 h 77"/>
                  <a:gd name="T8" fmla="*/ 4884 w 4885"/>
                  <a:gd name="T9" fmla="*/ 66 h 77"/>
                  <a:gd name="T10" fmla="*/ 4884 w 4885"/>
                  <a:gd name="T11" fmla="*/ 1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85" h="77">
                    <a:moveTo>
                      <a:pt x="4884" y="18"/>
                    </a:moveTo>
                    <a:lnTo>
                      <a:pt x="31" y="0"/>
                    </a:lnTo>
                    <a:lnTo>
                      <a:pt x="31" y="0"/>
                    </a:lnTo>
                    <a:cubicBezTo>
                      <a:pt x="31" y="0"/>
                      <a:pt x="0" y="32"/>
                      <a:pt x="32" y="76"/>
                    </a:cubicBezTo>
                    <a:lnTo>
                      <a:pt x="4884" y="66"/>
                    </a:lnTo>
                    <a:lnTo>
                      <a:pt x="4884" y="18"/>
                    </a:lnTo>
                  </a:path>
                </a:pathLst>
              </a:custGeom>
              <a:solidFill>
                <a:srgbClr val="111340">
                  <a:alpha val="30000"/>
                </a:srgb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599" dirty="0">
                  <a:latin typeface="Lato Light" panose="020F0302020204030203" pitchFamily="34" charset="77"/>
                </a:endParaRPr>
              </a:p>
            </p:txBody>
          </p:sp>
        </p:grp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211D8AFF-35B7-8B4E-2D0B-A8C3A6CF1626}"/>
              </a:ext>
            </a:extLst>
          </p:cNvPr>
          <p:cNvSpPr txBox="1"/>
          <p:nvPr/>
        </p:nvSpPr>
        <p:spPr>
          <a:xfrm>
            <a:off x="13720587" y="4859356"/>
            <a:ext cx="9145214" cy="476438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Problem</a:t>
            </a:r>
            <a:r>
              <a:rPr lang="es-SV" sz="140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 </a:t>
            </a: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Formulation</a:t>
            </a:r>
          </a:p>
          <a:p>
            <a:pPr algn="r">
              <a:lnSpc>
                <a:spcPct val="80000"/>
              </a:lnSpc>
            </a:pPr>
            <a:endParaRPr lang="es-SV" sz="140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62B2B265-F369-48B4-8240-F7BE83B9BE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6" r="52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83329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FED4F909-A9C5-62ED-20D3-ACA20F870833}"/>
              </a:ext>
            </a:extLst>
          </p:cNvPr>
          <p:cNvSpPr/>
          <p:nvPr/>
        </p:nvSpPr>
        <p:spPr>
          <a:xfrm>
            <a:off x="15898211" y="4272948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45FBAAA-143A-09A7-3DF1-CC20DDA2DB99}"/>
              </a:ext>
            </a:extLst>
          </p:cNvPr>
          <p:cNvSpPr txBox="1"/>
          <p:nvPr/>
        </p:nvSpPr>
        <p:spPr>
          <a:xfrm>
            <a:off x="16579666" y="4747612"/>
            <a:ext cx="7139799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Handle the missing values</a:t>
            </a:r>
          </a:p>
        </p:txBody>
      </p:sp>
      <p:sp>
        <p:nvSpPr>
          <p:cNvPr id="19" name="CuadroTexto 5">
            <a:extLst>
              <a:ext uri="{FF2B5EF4-FFF2-40B4-BE49-F238E27FC236}">
                <a16:creationId xmlns:a16="http://schemas.microsoft.com/office/drawing/2014/main" id="{05EEB35D-77B1-AD90-7754-7CAB6B95C731}"/>
              </a:ext>
            </a:extLst>
          </p:cNvPr>
          <p:cNvSpPr txBox="1"/>
          <p:nvPr/>
        </p:nvSpPr>
        <p:spPr>
          <a:xfrm>
            <a:off x="7694763" y="466596"/>
            <a:ext cx="9413321" cy="248561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Data Preparation</a:t>
            </a:r>
          </a:p>
          <a:p>
            <a:pPr>
              <a:lnSpc>
                <a:spcPct val="80000"/>
              </a:lnSpc>
            </a:pPr>
            <a:endParaRPr lang="es-SV" sz="96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pic>
        <p:nvPicPr>
          <p:cNvPr id="9" name="Picture 8" descr="C:\Users\Host\AppData\Local\Microsoft\Windows\INetCache\Content.MSO\D8CCF457.tmp">
            <a:extLst>
              <a:ext uri="{FF2B5EF4-FFF2-40B4-BE49-F238E27FC236}">
                <a16:creationId xmlns:a16="http://schemas.microsoft.com/office/drawing/2014/main" id="{4560FC80-C9DA-445D-AC17-7F227109623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982" y="3210918"/>
            <a:ext cx="12836105" cy="516435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ángulo 11">
            <a:extLst>
              <a:ext uri="{FF2B5EF4-FFF2-40B4-BE49-F238E27FC236}">
                <a16:creationId xmlns:a16="http://schemas.microsoft.com/office/drawing/2014/main" id="{C3FAFC33-1485-40F5-A0EB-0CAC2AB021D8}"/>
              </a:ext>
            </a:extLst>
          </p:cNvPr>
          <p:cNvSpPr/>
          <p:nvPr/>
        </p:nvSpPr>
        <p:spPr>
          <a:xfrm>
            <a:off x="1316337" y="9485273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1E5E077F-7373-46E2-A907-9BA63ABCE6BF}"/>
              </a:ext>
            </a:extLst>
          </p:cNvPr>
          <p:cNvSpPr txBox="1"/>
          <p:nvPr/>
        </p:nvSpPr>
        <p:spPr>
          <a:xfrm>
            <a:off x="1945720" y="9781806"/>
            <a:ext cx="7139799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Define a word count of the summary column</a:t>
            </a:r>
          </a:p>
        </p:txBody>
      </p:sp>
      <p:sp>
        <p:nvSpPr>
          <p:cNvPr id="14" name="Rectángulo 11">
            <a:extLst>
              <a:ext uri="{FF2B5EF4-FFF2-40B4-BE49-F238E27FC236}">
                <a16:creationId xmlns:a16="http://schemas.microsoft.com/office/drawing/2014/main" id="{14D300BE-FDAA-434D-869F-27EEF29A8B9B}"/>
              </a:ext>
            </a:extLst>
          </p:cNvPr>
          <p:cNvSpPr/>
          <p:nvPr/>
        </p:nvSpPr>
        <p:spPr>
          <a:xfrm>
            <a:off x="8427738" y="9471717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B144595D-97C8-4E8D-8160-810B460C7AFB}"/>
              </a:ext>
            </a:extLst>
          </p:cNvPr>
          <p:cNvSpPr txBox="1"/>
          <p:nvPr/>
        </p:nvSpPr>
        <p:spPr>
          <a:xfrm>
            <a:off x="9082381" y="9269272"/>
            <a:ext cx="7139799" cy="212365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Convert the Genres column from JSON format to a list of genres</a:t>
            </a:r>
          </a:p>
        </p:txBody>
      </p:sp>
      <p:sp>
        <p:nvSpPr>
          <p:cNvPr id="16" name="Rectángulo 11">
            <a:extLst>
              <a:ext uri="{FF2B5EF4-FFF2-40B4-BE49-F238E27FC236}">
                <a16:creationId xmlns:a16="http://schemas.microsoft.com/office/drawing/2014/main" id="{ADBECE67-F373-495C-85A1-C6764B225928}"/>
              </a:ext>
            </a:extLst>
          </p:cNvPr>
          <p:cNvSpPr/>
          <p:nvPr/>
        </p:nvSpPr>
        <p:spPr>
          <a:xfrm>
            <a:off x="16030175" y="9353313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7845C11D-EB1D-4470-B341-8903832A4180}"/>
              </a:ext>
            </a:extLst>
          </p:cNvPr>
          <p:cNvSpPr txBox="1"/>
          <p:nvPr/>
        </p:nvSpPr>
        <p:spPr>
          <a:xfrm>
            <a:off x="16684818" y="9827976"/>
            <a:ext cx="7139799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Took a random sample of 1000 rows from the dataset</a:t>
            </a:r>
          </a:p>
        </p:txBody>
      </p:sp>
    </p:spTree>
    <p:extLst>
      <p:ext uri="{BB962C8B-B14F-4D97-AF65-F5344CB8AC3E}">
        <p14:creationId xmlns:p14="http://schemas.microsoft.com/office/powerpoint/2010/main" val="172938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uadroTexto 5">
            <a:extLst>
              <a:ext uri="{FF2B5EF4-FFF2-40B4-BE49-F238E27FC236}">
                <a16:creationId xmlns:a16="http://schemas.microsoft.com/office/drawing/2014/main" id="{05EEB35D-77B1-AD90-7754-7CAB6B95C731}"/>
              </a:ext>
            </a:extLst>
          </p:cNvPr>
          <p:cNvSpPr txBox="1"/>
          <p:nvPr/>
        </p:nvSpPr>
        <p:spPr>
          <a:xfrm>
            <a:off x="5175849" y="334228"/>
            <a:ext cx="12697781" cy="248561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Text Feature Engineering</a:t>
            </a:r>
          </a:p>
          <a:p>
            <a:pPr>
              <a:lnSpc>
                <a:spcPct val="80000"/>
              </a:lnSpc>
            </a:pPr>
            <a:endParaRPr lang="es-SV" sz="9600" b="1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  <p:sp>
        <p:nvSpPr>
          <p:cNvPr id="9" name="Rectángulo 11">
            <a:extLst>
              <a:ext uri="{FF2B5EF4-FFF2-40B4-BE49-F238E27FC236}">
                <a16:creationId xmlns:a16="http://schemas.microsoft.com/office/drawing/2014/main" id="{6AA98C8A-FF07-4190-B03B-5A23CEDFD27A}"/>
              </a:ext>
            </a:extLst>
          </p:cNvPr>
          <p:cNvSpPr/>
          <p:nvPr/>
        </p:nvSpPr>
        <p:spPr>
          <a:xfrm>
            <a:off x="2728241" y="3851092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30AC9460-B9F7-403E-952F-CAACA6B7D11B}"/>
              </a:ext>
            </a:extLst>
          </p:cNvPr>
          <p:cNvSpPr txBox="1"/>
          <p:nvPr/>
        </p:nvSpPr>
        <p:spPr>
          <a:xfrm>
            <a:off x="3382884" y="4416268"/>
            <a:ext cx="7139799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Word Tokenization  </a:t>
            </a:r>
          </a:p>
        </p:txBody>
      </p:sp>
      <p:sp>
        <p:nvSpPr>
          <p:cNvPr id="11" name="Rectángulo 11">
            <a:extLst>
              <a:ext uri="{FF2B5EF4-FFF2-40B4-BE49-F238E27FC236}">
                <a16:creationId xmlns:a16="http://schemas.microsoft.com/office/drawing/2014/main" id="{0FED5FE9-A224-400F-99A4-44CB33829153}"/>
              </a:ext>
            </a:extLst>
          </p:cNvPr>
          <p:cNvSpPr/>
          <p:nvPr/>
        </p:nvSpPr>
        <p:spPr>
          <a:xfrm>
            <a:off x="14491796" y="3851092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D73A1BA3-1FAF-433F-8190-79FFDE876F0B}"/>
              </a:ext>
            </a:extLst>
          </p:cNvPr>
          <p:cNvSpPr txBox="1"/>
          <p:nvPr/>
        </p:nvSpPr>
        <p:spPr>
          <a:xfrm>
            <a:off x="15146439" y="4416268"/>
            <a:ext cx="7139799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Remove Stop Words </a:t>
            </a:r>
          </a:p>
        </p:txBody>
      </p:sp>
      <p:sp>
        <p:nvSpPr>
          <p:cNvPr id="16" name="Rectángulo 11">
            <a:extLst>
              <a:ext uri="{FF2B5EF4-FFF2-40B4-BE49-F238E27FC236}">
                <a16:creationId xmlns:a16="http://schemas.microsoft.com/office/drawing/2014/main" id="{A458B516-4F0A-4445-AE93-C6A3F8258DC1}"/>
              </a:ext>
            </a:extLst>
          </p:cNvPr>
          <p:cNvSpPr/>
          <p:nvPr/>
        </p:nvSpPr>
        <p:spPr>
          <a:xfrm>
            <a:off x="2728241" y="7639015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002CC043-95FC-4748-B515-40BFDB2595E5}"/>
              </a:ext>
            </a:extLst>
          </p:cNvPr>
          <p:cNvSpPr txBox="1"/>
          <p:nvPr/>
        </p:nvSpPr>
        <p:spPr>
          <a:xfrm>
            <a:off x="3382884" y="8204191"/>
            <a:ext cx="7139799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 Word Lemmatization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53A0F0A5-68E4-43E3-A710-04AA4C307242}"/>
              </a:ext>
            </a:extLst>
          </p:cNvPr>
          <p:cNvSpPr/>
          <p:nvPr/>
        </p:nvSpPr>
        <p:spPr>
          <a:xfrm>
            <a:off x="14506173" y="7639015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C005131E-286C-4F5C-9A6A-282F7B10D03C}"/>
              </a:ext>
            </a:extLst>
          </p:cNvPr>
          <p:cNvSpPr txBox="1"/>
          <p:nvPr/>
        </p:nvSpPr>
        <p:spPr>
          <a:xfrm>
            <a:off x="15160816" y="8204191"/>
            <a:ext cx="7139799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Word2Vec</a:t>
            </a:r>
            <a:endParaRPr lang="en-US" sz="4400" b="1" spc="-30" dirty="0">
              <a:solidFill>
                <a:schemeClr val="tx2"/>
              </a:solidFill>
              <a:latin typeface="Zilla Slab SemiBold" pitchFamily="2" charset="77"/>
              <a:ea typeface="Zilla Slab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83253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FED4F909-A9C5-62ED-20D3-ACA20F870833}"/>
              </a:ext>
            </a:extLst>
          </p:cNvPr>
          <p:cNvSpPr/>
          <p:nvPr/>
        </p:nvSpPr>
        <p:spPr>
          <a:xfrm>
            <a:off x="8841800" y="11053303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45FBAAA-143A-09A7-3DF1-CC20DDA2DB99}"/>
              </a:ext>
            </a:extLst>
          </p:cNvPr>
          <p:cNvSpPr txBox="1"/>
          <p:nvPr/>
        </p:nvSpPr>
        <p:spPr>
          <a:xfrm>
            <a:off x="9523255" y="11590996"/>
            <a:ext cx="7139799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Kmeans Algorithm </a:t>
            </a:r>
          </a:p>
        </p:txBody>
      </p:sp>
      <p:sp>
        <p:nvSpPr>
          <p:cNvPr id="19" name="CuadroTexto 5">
            <a:extLst>
              <a:ext uri="{FF2B5EF4-FFF2-40B4-BE49-F238E27FC236}">
                <a16:creationId xmlns:a16="http://schemas.microsoft.com/office/drawing/2014/main" id="{05EEB35D-77B1-AD90-7754-7CAB6B95C731}"/>
              </a:ext>
            </a:extLst>
          </p:cNvPr>
          <p:cNvSpPr txBox="1"/>
          <p:nvPr/>
        </p:nvSpPr>
        <p:spPr>
          <a:xfrm>
            <a:off x="8785847" y="569532"/>
            <a:ext cx="7818121" cy="13037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Clustering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F6C22F-3069-4B94-B2DD-D72EF1CC5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39" y="2599405"/>
            <a:ext cx="12184376" cy="78674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623E7D-F6BA-4A91-B5CF-36120158B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6624" y="2593887"/>
            <a:ext cx="9551179" cy="787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88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uadroTexto 5">
            <a:extLst>
              <a:ext uri="{FF2B5EF4-FFF2-40B4-BE49-F238E27FC236}">
                <a16:creationId xmlns:a16="http://schemas.microsoft.com/office/drawing/2014/main" id="{05EEB35D-77B1-AD90-7754-7CAB6B95C731}"/>
              </a:ext>
            </a:extLst>
          </p:cNvPr>
          <p:cNvSpPr txBox="1"/>
          <p:nvPr/>
        </p:nvSpPr>
        <p:spPr>
          <a:xfrm>
            <a:off x="8945322" y="632014"/>
            <a:ext cx="9981033" cy="13037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Classification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FDA94-C003-4A35-AB94-E6419BAEC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3040542"/>
              </p:ext>
            </p:extLst>
          </p:nvPr>
        </p:nvGraphicFramePr>
        <p:xfrm>
          <a:off x="226533" y="3536828"/>
          <a:ext cx="11622724" cy="86229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1362">
                  <a:extLst>
                    <a:ext uri="{9D8B030D-6E8A-4147-A177-3AD203B41FA5}">
                      <a16:colId xmlns:a16="http://schemas.microsoft.com/office/drawing/2014/main" val="3448800605"/>
                    </a:ext>
                  </a:extLst>
                </a:gridCol>
                <a:gridCol w="5811362">
                  <a:extLst>
                    <a:ext uri="{9D8B030D-6E8A-4147-A177-3AD203B41FA5}">
                      <a16:colId xmlns:a16="http://schemas.microsoft.com/office/drawing/2014/main" val="3163475853"/>
                    </a:ext>
                  </a:extLst>
                </a:gridCol>
              </a:tblGrid>
              <a:tr h="131984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Test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657125"/>
                  </a:ext>
                </a:extLst>
              </a:tr>
              <a:tr h="1319842"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>
                          <a:solidFill>
                            <a:srgbClr val="00B0F0"/>
                          </a:solidFill>
                        </a:rPr>
                        <a:t>0.94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9287064"/>
                  </a:ext>
                </a:extLst>
              </a:tr>
              <a:tr h="1319842"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0.77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521015"/>
                  </a:ext>
                </a:extLst>
              </a:tr>
              <a:tr h="1319842"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Forest</a:t>
                      </a:r>
                    </a:p>
                    <a:p>
                      <a:pPr algn="ctr"/>
                      <a:endParaRPr lang="en-US" sz="4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685073"/>
                  </a:ext>
                </a:extLst>
              </a:tr>
              <a:tr h="1319842"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SGD</a:t>
                      </a:r>
                    </a:p>
                    <a:p>
                      <a:pPr algn="ctr"/>
                      <a:endParaRPr lang="en-US" sz="4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7438824"/>
                  </a:ext>
                </a:extLst>
              </a:tr>
              <a:tr h="1319842"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XGB</a:t>
                      </a:r>
                    </a:p>
                    <a:p>
                      <a:pPr algn="ctr"/>
                      <a:endParaRPr lang="en-US" sz="4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0.85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682059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450E01AC-3758-4786-BB34-9ABFA2C63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825" y="3536828"/>
            <a:ext cx="11546191" cy="804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178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FED4F909-A9C5-62ED-20D3-ACA20F870833}"/>
              </a:ext>
            </a:extLst>
          </p:cNvPr>
          <p:cNvSpPr/>
          <p:nvPr/>
        </p:nvSpPr>
        <p:spPr>
          <a:xfrm>
            <a:off x="16154863" y="3826663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45FBAAA-143A-09A7-3DF1-CC20DDA2DB99}"/>
              </a:ext>
            </a:extLst>
          </p:cNvPr>
          <p:cNvSpPr txBox="1"/>
          <p:nvPr/>
        </p:nvSpPr>
        <p:spPr>
          <a:xfrm>
            <a:off x="16836318" y="4123196"/>
            <a:ext cx="7139799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Check the Genres column for imbalance</a:t>
            </a:r>
          </a:p>
        </p:txBody>
      </p:sp>
      <p:sp>
        <p:nvSpPr>
          <p:cNvPr id="19" name="CuadroTexto 5">
            <a:extLst>
              <a:ext uri="{FF2B5EF4-FFF2-40B4-BE49-F238E27FC236}">
                <a16:creationId xmlns:a16="http://schemas.microsoft.com/office/drawing/2014/main" id="{05EEB35D-77B1-AD90-7754-7CAB6B95C731}"/>
              </a:ext>
            </a:extLst>
          </p:cNvPr>
          <p:cNvSpPr txBox="1"/>
          <p:nvPr/>
        </p:nvSpPr>
        <p:spPr>
          <a:xfrm>
            <a:off x="8854327" y="86033"/>
            <a:ext cx="7818121" cy="13037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9600" b="1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Classification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B80D88-CDB2-41E1-8114-D5273D7D6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2623"/>
            <a:ext cx="10144793" cy="83310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9A8DA9-34CA-47B3-99C1-381EDF90B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6364" y="3505757"/>
            <a:ext cx="4647532" cy="3784817"/>
          </a:xfrm>
          <a:prstGeom prst="rect">
            <a:avLst/>
          </a:prstGeom>
        </p:spPr>
      </p:pic>
      <p:pic>
        <p:nvPicPr>
          <p:cNvPr id="11" name="Picture 10" descr="C:\Users\Host\AppData\Local\Microsoft\Windows\INetCache\Content.MSO\89272C28.tmp">
            <a:extLst>
              <a:ext uri="{FF2B5EF4-FFF2-40B4-BE49-F238E27FC236}">
                <a16:creationId xmlns:a16="http://schemas.microsoft.com/office/drawing/2014/main" id="{8BF19D2B-08CD-4114-A74A-7AE09177FD5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23" y="9061087"/>
            <a:ext cx="7452281" cy="434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 descr="C:\Users\Host\AppData\Local\Microsoft\Windows\INetCache\Content.MSO\DF93EC76.tmp">
            <a:extLst>
              <a:ext uri="{FF2B5EF4-FFF2-40B4-BE49-F238E27FC236}">
                <a16:creationId xmlns:a16="http://schemas.microsoft.com/office/drawing/2014/main" id="{DBDB7559-8E3E-4962-9AB6-1DCE11BE395F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4745" y="9061087"/>
            <a:ext cx="7452281" cy="434436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ángulo 11">
            <a:extLst>
              <a:ext uri="{FF2B5EF4-FFF2-40B4-BE49-F238E27FC236}">
                <a16:creationId xmlns:a16="http://schemas.microsoft.com/office/drawing/2014/main" id="{4AE59AD3-5554-4A42-A78D-C21643A68C0F}"/>
              </a:ext>
            </a:extLst>
          </p:cNvPr>
          <p:cNvSpPr/>
          <p:nvPr/>
        </p:nvSpPr>
        <p:spPr>
          <a:xfrm>
            <a:off x="16154863" y="10291308"/>
            <a:ext cx="353291" cy="20396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Lato Light" panose="020F0302020204030203" pitchFamily="34" charset="77"/>
            </a:endParaRP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F07BC59B-CF40-4B65-8AE5-E02AEB61FD5B}"/>
              </a:ext>
            </a:extLst>
          </p:cNvPr>
          <p:cNvSpPr txBox="1"/>
          <p:nvPr/>
        </p:nvSpPr>
        <p:spPr>
          <a:xfrm>
            <a:off x="16836318" y="10483381"/>
            <a:ext cx="7139799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tx2"/>
                </a:solidFill>
                <a:latin typeface="Zilla Slab SemiBold" pitchFamily="2" charset="77"/>
                <a:ea typeface="Zilla Slab SemiBold" pitchFamily="2" charset="77"/>
              </a:rPr>
              <a:t>Explore The Summaries of Different Genres </a:t>
            </a:r>
          </a:p>
        </p:txBody>
      </p:sp>
    </p:spTree>
    <p:extLst>
      <p:ext uri="{BB962C8B-B14F-4D97-AF65-F5344CB8AC3E}">
        <p14:creationId xmlns:p14="http://schemas.microsoft.com/office/powerpoint/2010/main" val="26844473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0050 Viliana Presentation Template">
      <a:dk1>
        <a:srgbClr val="68686E"/>
      </a:dk1>
      <a:lt1>
        <a:srgbClr val="FFFFFF"/>
      </a:lt1>
      <a:dk2>
        <a:srgbClr val="131316"/>
      </a:dk2>
      <a:lt2>
        <a:srgbClr val="FFFFFF"/>
      </a:lt2>
      <a:accent1>
        <a:srgbClr val="E8C59E"/>
      </a:accent1>
      <a:accent2>
        <a:srgbClr val="BE9361"/>
      </a:accent2>
      <a:accent3>
        <a:srgbClr val="C8A379"/>
      </a:accent3>
      <a:accent4>
        <a:srgbClr val="B38967"/>
      </a:accent4>
      <a:accent5>
        <a:srgbClr val="A68367"/>
      </a:accent5>
      <a:accent6>
        <a:srgbClr val="866445"/>
      </a:accent6>
      <a:hlink>
        <a:srgbClr val="335FFE"/>
      </a:hlink>
      <a:folHlink>
        <a:srgbClr val="CA64D4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6FBFFF"/>
            </a:gs>
            <a:gs pos="98000">
              <a:srgbClr val="3C8BFF"/>
            </a:gs>
          </a:gsLst>
          <a:lin ang="540000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88826</TotalTime>
  <Words>156</Words>
  <Application>Microsoft Office PowerPoint</Application>
  <PresentationFormat>Custom</PresentationFormat>
  <Paragraphs>64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Lato Light</vt:lpstr>
      <vt:lpstr>Zilla Slab SemiBold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Slides</dc:title>
  <dc:subject>Templates</dc:subject>
  <dc:creator>Isabella Moncada</dc:creator>
  <cp:keywords/>
  <dc:description/>
  <cp:lastModifiedBy>Esmael Ezz</cp:lastModifiedBy>
  <cp:revision>10024</cp:revision>
  <cp:lastPrinted>2019-09-18T23:04:43Z</cp:lastPrinted>
  <dcterms:created xsi:type="dcterms:W3CDTF">2014-11-12T21:47:38Z</dcterms:created>
  <dcterms:modified xsi:type="dcterms:W3CDTF">2023-08-06T04:49:36Z</dcterms:modified>
  <cp:category/>
</cp:coreProperties>
</file>

<file path=docProps/thumbnail.jpeg>
</file>